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107" d="100"/>
          <a:sy n="107" d="100"/>
        </p:scale>
        <p:origin x="1470" y="102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75447" y="3488379"/>
            <a:ext cx="6957838" cy="875975"/>
            <a:chOff x="475447" y="3469329"/>
            <a:chExt cx="6957838" cy="875975"/>
          </a:xfrm>
        </p:grpSpPr>
        <p:grpSp>
          <p:nvGrpSpPr>
            <p:cNvPr id="125" name="Group 124"/>
            <p:cNvGrpSpPr/>
            <p:nvPr/>
          </p:nvGrpSpPr>
          <p:grpSpPr>
            <a:xfrm>
              <a:off x="475447" y="3738378"/>
              <a:ext cx="2270195" cy="310947"/>
              <a:chOff x="971608" y="4109853"/>
              <a:chExt cx="2270195" cy="310947"/>
            </a:xfrm>
          </p:grpSpPr>
          <p:sp>
            <p:nvSpPr>
              <p:cNvPr id="126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45" name="Down Arrow 144"/>
            <p:cNvSpPr/>
            <p:nvPr/>
          </p:nvSpPr>
          <p:spPr>
            <a:xfrm>
              <a:off x="589044" y="347440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55" name="Group 154"/>
            <p:cNvGrpSpPr/>
            <p:nvPr/>
          </p:nvGrpSpPr>
          <p:grpSpPr>
            <a:xfrm>
              <a:off x="2688874" y="3910513"/>
              <a:ext cx="2448000" cy="0"/>
              <a:chOff x="2438228" y="1185098"/>
              <a:chExt cx="3192988" cy="0"/>
            </a:xfrm>
          </p:grpSpPr>
          <p:cxnSp>
            <p:nvCxnSpPr>
              <p:cNvPr id="156" name="Straight Arrow Connector 155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 158"/>
            <p:cNvGrpSpPr/>
            <p:nvPr/>
          </p:nvGrpSpPr>
          <p:grpSpPr>
            <a:xfrm>
              <a:off x="4994623" y="4036804"/>
              <a:ext cx="1656184" cy="308500"/>
              <a:chOff x="5196650" y="1802771"/>
              <a:chExt cx="1656184" cy="308500"/>
            </a:xfrm>
          </p:grpSpPr>
          <p:sp>
            <p:nvSpPr>
              <p:cNvPr id="160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sp>
          <p:nvSpPr>
            <p:cNvPr id="170" name="TextBox 169"/>
            <p:cNvSpPr txBox="1"/>
            <p:nvPr/>
          </p:nvSpPr>
          <p:spPr>
            <a:xfrm>
              <a:off x="6055115" y="3772832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  <p:grpSp>
          <p:nvGrpSpPr>
            <p:cNvPr id="172" name="Group 171"/>
            <p:cNvGrpSpPr/>
            <p:nvPr/>
          </p:nvGrpSpPr>
          <p:grpSpPr>
            <a:xfrm>
              <a:off x="5163090" y="3749650"/>
              <a:ext cx="2270195" cy="310947"/>
              <a:chOff x="971608" y="4109853"/>
              <a:chExt cx="2270195" cy="310947"/>
            </a:xfrm>
          </p:grpSpPr>
          <p:sp>
            <p:nvSpPr>
              <p:cNvPr id="173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76" name="Down Arrow 175"/>
            <p:cNvSpPr/>
            <p:nvPr/>
          </p:nvSpPr>
          <p:spPr>
            <a:xfrm>
              <a:off x="5238557" y="3469329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1860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2024-08-13T10:07:05Z</dcterms:modified>
</cp:coreProperties>
</file>