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7" r:id="rId2"/>
    <p:sldId id="318" r:id="rId3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9" autoAdjust="0"/>
    <p:restoredTop sz="85442" autoAdjust="0"/>
  </p:normalViewPr>
  <p:slideViewPr>
    <p:cSldViewPr snapToGrid="0">
      <p:cViewPr varScale="1">
        <p:scale>
          <a:sx n="98" d="100"/>
          <a:sy n="98" d="100"/>
        </p:scale>
        <p:origin x="792" y="84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2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0B66F0-8982-4CC1-8D99-A7270CD629BC}" type="slidenum">
              <a:rPr kumimoji="0" lang="el-G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l-G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30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AutoShape 37"/>
          <p:cNvCxnSpPr>
            <a:cxnSpLocks noChangeShapeType="1"/>
            <a:stCxn id="3152" idx="2"/>
            <a:endCxn id="3156" idx="1"/>
          </p:cNvCxnSpPr>
          <p:nvPr/>
        </p:nvCxnSpPr>
        <p:spPr bwMode="auto">
          <a:xfrm>
            <a:off x="8180388" y="1778000"/>
            <a:ext cx="1339850" cy="2139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Text Box 44"/>
          <p:cNvSpPr txBox="1">
            <a:spLocks noChangeArrowheads="1"/>
          </p:cNvSpPr>
          <p:nvPr/>
        </p:nvSpPr>
        <p:spPr bwMode="auto">
          <a:xfrm>
            <a:off x="7253288" y="2128838"/>
            <a:ext cx="20320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P100 was death of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(P93)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</a:t>
            </a:r>
          </a:p>
        </p:txBody>
      </p:sp>
      <p:pic>
        <p:nvPicPr>
          <p:cNvPr id="3076" name="Picture 2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69" y="1745639"/>
            <a:ext cx="1735767" cy="170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7" name="AutoShape 37"/>
          <p:cNvCxnSpPr>
            <a:cxnSpLocks noChangeShapeType="1"/>
            <a:stCxn id="3142" idx="1"/>
            <a:endCxn id="3145" idx="2"/>
          </p:cNvCxnSpPr>
          <p:nvPr/>
        </p:nvCxnSpPr>
        <p:spPr bwMode="auto">
          <a:xfrm flipH="1" flipV="1">
            <a:off x="1328012" y="4065588"/>
            <a:ext cx="551669" cy="178669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8" name="Text Box 44"/>
          <p:cNvSpPr txBox="1">
            <a:spLocks noChangeArrowheads="1"/>
          </p:cNvSpPr>
          <p:nvPr/>
        </p:nvSpPr>
        <p:spPr bwMode="auto">
          <a:xfrm>
            <a:off x="1077985" y="4933141"/>
            <a:ext cx="2135188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P108 has produced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cxnSp>
        <p:nvCxnSpPr>
          <p:cNvPr id="3079" name="AutoShape 37"/>
          <p:cNvCxnSpPr>
            <a:cxnSpLocks noChangeShapeType="1"/>
          </p:cNvCxnSpPr>
          <p:nvPr/>
        </p:nvCxnSpPr>
        <p:spPr bwMode="auto">
          <a:xfrm flipH="1">
            <a:off x="787468" y="3895725"/>
            <a:ext cx="0" cy="9747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0" name="Text Box 44"/>
          <p:cNvSpPr txBox="1">
            <a:spLocks noChangeArrowheads="1"/>
          </p:cNvSpPr>
          <p:nvPr/>
        </p:nvSpPr>
        <p:spPr bwMode="auto">
          <a:xfrm>
            <a:off x="103255" y="4316413"/>
            <a:ext cx="10287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type</a:t>
            </a:r>
          </a:p>
        </p:txBody>
      </p:sp>
      <p:grpSp>
        <p:nvGrpSpPr>
          <p:cNvPr id="3081" name="Group 3138"/>
          <p:cNvGrpSpPr>
            <a:grpSpLocks/>
          </p:cNvGrpSpPr>
          <p:nvPr/>
        </p:nvGrpSpPr>
        <p:grpSpPr bwMode="auto">
          <a:xfrm>
            <a:off x="160405" y="4881675"/>
            <a:ext cx="955675" cy="598372"/>
            <a:chOff x="120474" y="4881413"/>
            <a:chExt cx="956025" cy="598968"/>
          </a:xfrm>
        </p:grpSpPr>
        <p:sp>
          <p:nvSpPr>
            <p:cNvPr id="3169" name="Text Box 27"/>
            <p:cNvSpPr txBox="1">
              <a:spLocks noChangeArrowheads="1"/>
            </p:cNvSpPr>
            <p:nvPr/>
          </p:nvSpPr>
          <p:spPr bwMode="auto">
            <a:xfrm>
              <a:off x="120474" y="4881413"/>
              <a:ext cx="956025" cy="258789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E55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Type</a:t>
              </a:r>
            </a:p>
          </p:txBody>
        </p:sp>
        <p:sp>
          <p:nvSpPr>
            <p:cNvPr id="3170" name="Text Box 28"/>
            <p:cNvSpPr txBox="1">
              <a:spLocks noChangeArrowheads="1"/>
            </p:cNvSpPr>
            <p:nvPr/>
          </p:nvSpPr>
          <p:spPr bwMode="auto">
            <a:xfrm>
              <a:off x="120474" y="5137679"/>
              <a:ext cx="956025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Copy</a:t>
              </a:r>
            </a:p>
          </p:txBody>
        </p:sp>
      </p:grpSp>
      <p:pic>
        <p:nvPicPr>
          <p:cNvPr id="308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4" t="13319" r="7361" b="18068"/>
          <a:stretch>
            <a:fillRect/>
          </a:stretch>
        </p:blipFill>
        <p:spPr bwMode="auto">
          <a:xfrm>
            <a:off x="9720263" y="1860550"/>
            <a:ext cx="1930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Text Box 27"/>
          <p:cNvSpPr txBox="1">
            <a:spLocks noChangeArrowheads="1"/>
          </p:cNvSpPr>
          <p:nvPr/>
        </p:nvSpPr>
        <p:spPr bwMode="auto">
          <a:xfrm>
            <a:off x="7389221" y="4665740"/>
            <a:ext cx="1876425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E67 Birth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(E</a:t>
            </a:r>
            <a:r>
              <a:rPr kumimoji="0" lang="el-G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63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84" name="Text Box 28"/>
          <p:cNvSpPr txBox="1">
            <a:spLocks noChangeArrowheads="1"/>
          </p:cNvSpPr>
          <p:nvPr/>
        </p:nvSpPr>
        <p:spPr bwMode="auto">
          <a:xfrm>
            <a:off x="7389221" y="4929188"/>
            <a:ext cx="1876425" cy="342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l-GR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Winkelmann’s birth</a:t>
            </a:r>
            <a:endParaRPr kumimoji="0" lang="en-US" altLang="en-US" sz="12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3085" name="AutoShape 37"/>
          <p:cNvCxnSpPr>
            <a:cxnSpLocks noChangeShapeType="1"/>
            <a:stCxn id="3083" idx="0"/>
            <a:endCxn id="3156" idx="1"/>
          </p:cNvCxnSpPr>
          <p:nvPr/>
        </p:nvCxnSpPr>
        <p:spPr bwMode="auto">
          <a:xfrm flipV="1">
            <a:off x="8327434" y="3918857"/>
            <a:ext cx="1192805" cy="74688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2" name="AutoShape 37"/>
          <p:cNvCxnSpPr>
            <a:cxnSpLocks noChangeShapeType="1"/>
            <a:stCxn id="3084" idx="3"/>
            <a:endCxn id="3163" idx="1"/>
          </p:cNvCxnSpPr>
          <p:nvPr/>
        </p:nvCxnSpPr>
        <p:spPr bwMode="auto">
          <a:xfrm flipV="1">
            <a:off x="9265646" y="5092896"/>
            <a:ext cx="1629084" cy="774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scene3d>
            <a:camera prst="orthographicFront">
              <a:rot lat="21301143" lon="301140" rev="21573786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7" name="AutoShape 37"/>
          <p:cNvCxnSpPr>
            <a:cxnSpLocks noChangeShapeType="1"/>
            <a:stCxn id="3084" idx="2"/>
            <a:endCxn id="3167" idx="0"/>
          </p:cNvCxnSpPr>
          <p:nvPr/>
        </p:nvCxnSpPr>
        <p:spPr bwMode="auto">
          <a:xfrm flipH="1">
            <a:off x="8323559" y="5272088"/>
            <a:ext cx="3875" cy="773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88" name="Group 53"/>
          <p:cNvGrpSpPr>
            <a:grpSpLocks/>
          </p:cNvGrpSpPr>
          <p:nvPr/>
        </p:nvGrpSpPr>
        <p:grpSpPr bwMode="auto">
          <a:xfrm>
            <a:off x="7616233" y="6045214"/>
            <a:ext cx="1420810" cy="590437"/>
            <a:chOff x="7428273" y="5845175"/>
            <a:chExt cx="1571732" cy="590146"/>
          </a:xfrm>
        </p:grpSpPr>
        <p:sp>
          <p:nvSpPr>
            <p:cNvPr id="3167" name="Text Box 27"/>
            <p:cNvSpPr txBox="1">
              <a:spLocks noChangeArrowheads="1"/>
            </p:cNvSpPr>
            <p:nvPr/>
          </p:nvSpPr>
          <p:spPr bwMode="auto">
            <a:xfrm>
              <a:off x="7428273" y="5845175"/>
              <a:ext cx="1564916" cy="258405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68" name="Text Box 28"/>
            <p:cNvSpPr txBox="1">
              <a:spLocks noChangeArrowheads="1"/>
            </p:cNvSpPr>
            <p:nvPr/>
          </p:nvSpPr>
          <p:spPr bwMode="auto">
            <a:xfrm>
              <a:off x="7435089" y="6092619"/>
              <a:ext cx="1564916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1717</a:t>
              </a:r>
            </a:p>
          </p:txBody>
        </p:sp>
      </p:grpSp>
      <p:grpSp>
        <p:nvGrpSpPr>
          <p:cNvPr id="3089" name="Group 3135"/>
          <p:cNvGrpSpPr>
            <a:grpSpLocks/>
          </p:cNvGrpSpPr>
          <p:nvPr/>
        </p:nvGrpSpPr>
        <p:grpSpPr bwMode="auto">
          <a:xfrm>
            <a:off x="10840908" y="5754411"/>
            <a:ext cx="1038225" cy="573049"/>
            <a:chOff x="10788650" y="5937723"/>
            <a:chExt cx="1038225" cy="573049"/>
          </a:xfrm>
        </p:grpSpPr>
        <p:sp>
          <p:nvSpPr>
            <p:cNvPr id="2" name="Text Box 27"/>
            <p:cNvSpPr txBox="1">
              <a:spLocks noChangeArrowheads="1"/>
            </p:cNvSpPr>
            <p:nvPr/>
          </p:nvSpPr>
          <p:spPr bwMode="auto">
            <a:xfrm>
              <a:off x="10788650" y="5937723"/>
              <a:ext cx="1038225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E53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Place</a:t>
              </a:r>
            </a:p>
          </p:txBody>
        </p:sp>
        <p:sp>
          <p:nvSpPr>
            <p:cNvPr id="3166" name="Text Box 28"/>
            <p:cNvSpPr txBox="1">
              <a:spLocks noChangeArrowheads="1"/>
            </p:cNvSpPr>
            <p:nvPr/>
          </p:nvSpPr>
          <p:spPr bwMode="auto">
            <a:xfrm>
              <a:off x="10788650" y="6192302"/>
              <a:ext cx="1038225" cy="31847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Stendal</a:t>
              </a:r>
            </a:p>
          </p:txBody>
        </p:sp>
      </p:grpSp>
      <p:cxnSp>
        <p:nvCxnSpPr>
          <p:cNvPr id="3090" name="AutoShape 37"/>
          <p:cNvCxnSpPr>
            <a:cxnSpLocks noChangeShapeType="1"/>
            <a:stCxn id="3084" idx="2"/>
            <a:endCxn id="3166" idx="1"/>
          </p:cNvCxnSpPr>
          <p:nvPr/>
        </p:nvCxnSpPr>
        <p:spPr bwMode="auto">
          <a:xfrm>
            <a:off x="8327434" y="5272088"/>
            <a:ext cx="2513474" cy="8961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91" name="Text Box 44"/>
          <p:cNvSpPr txBox="1">
            <a:spLocks noChangeArrowheads="1"/>
          </p:cNvSpPr>
          <p:nvPr/>
        </p:nvSpPr>
        <p:spPr bwMode="auto">
          <a:xfrm rot="1205047">
            <a:off x="9168348" y="5546460"/>
            <a:ext cx="13573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 at</a:t>
            </a: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7729991" y="5511800"/>
            <a:ext cx="1425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grpSp>
        <p:nvGrpSpPr>
          <p:cNvPr id="3093" name="Group 40"/>
          <p:cNvGrpSpPr>
            <a:grpSpLocks/>
          </p:cNvGrpSpPr>
          <p:nvPr/>
        </p:nvGrpSpPr>
        <p:grpSpPr bwMode="auto">
          <a:xfrm>
            <a:off x="10894730" y="4674048"/>
            <a:ext cx="1800225" cy="580910"/>
            <a:chOff x="10894627" y="4719573"/>
            <a:chExt cx="1799925" cy="580728"/>
          </a:xfrm>
        </p:grpSpPr>
        <p:sp>
          <p:nvSpPr>
            <p:cNvPr id="3163" name="Text Box 39"/>
            <p:cNvSpPr txBox="1">
              <a:spLocks noChangeArrowheads="1"/>
            </p:cNvSpPr>
            <p:nvPr/>
          </p:nvSpPr>
          <p:spPr bwMode="auto">
            <a:xfrm>
              <a:off x="10894627" y="4976301"/>
              <a:ext cx="1799925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Anna-Maria Meyer</a:t>
              </a:r>
            </a:p>
          </p:txBody>
        </p:sp>
        <p:sp>
          <p:nvSpPr>
            <p:cNvPr id="3164" name="Text Box 38"/>
            <p:cNvSpPr txBox="1">
              <a:spLocks noChangeArrowheads="1"/>
            </p:cNvSpPr>
            <p:nvPr/>
          </p:nvSpPr>
          <p:spPr bwMode="auto">
            <a:xfrm>
              <a:off x="10894627" y="4719573"/>
              <a:ext cx="1799925" cy="25845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E21 Person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(E39)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9209449" y="4763813"/>
            <a:ext cx="1835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stealth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P96 by mother </a:t>
            </a:r>
            <a:r>
              <a:rPr kumimoji="0" lang="en-GB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(P1</a:t>
            </a:r>
            <a:r>
              <a:rPr kumimoji="0" lang="el-GR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2</a:t>
            </a:r>
            <a:r>
              <a:rPr kumimoji="0" lang="en-GB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)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3095" name="AutoShape 37"/>
          <p:cNvCxnSpPr>
            <a:cxnSpLocks noChangeShapeType="1"/>
            <a:stCxn id="3143" idx="1"/>
            <a:endCxn id="3162" idx="2"/>
          </p:cNvCxnSpPr>
          <p:nvPr/>
        </p:nvCxnSpPr>
        <p:spPr bwMode="auto">
          <a:xfrm flipH="1" flipV="1">
            <a:off x="3462721" y="3065251"/>
            <a:ext cx="1156319" cy="83369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61" name="Text Box 27"/>
          <p:cNvSpPr txBox="1">
            <a:spLocks noChangeArrowheads="1"/>
          </p:cNvSpPr>
          <p:nvPr/>
        </p:nvSpPr>
        <p:spPr bwMode="auto">
          <a:xfrm>
            <a:off x="2786446" y="2489027"/>
            <a:ext cx="1352550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E52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Time-Span</a:t>
            </a:r>
          </a:p>
        </p:txBody>
      </p:sp>
      <p:sp>
        <p:nvSpPr>
          <p:cNvPr id="3162" name="Text Box 28"/>
          <p:cNvSpPr txBox="1">
            <a:spLocks noChangeArrowheads="1"/>
          </p:cNvSpPr>
          <p:nvPr/>
        </p:nvSpPr>
        <p:spPr bwMode="auto">
          <a:xfrm>
            <a:off x="2786446" y="2745050"/>
            <a:ext cx="1352550" cy="32020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1755</a:t>
            </a:r>
          </a:p>
        </p:txBody>
      </p:sp>
      <p:cxnSp>
        <p:nvCxnSpPr>
          <p:cNvPr id="3097" name="AutoShape 37"/>
          <p:cNvCxnSpPr>
            <a:cxnSpLocks noChangeShapeType="1"/>
            <a:stCxn id="3143" idx="3"/>
            <a:endCxn id="3156" idx="1"/>
          </p:cNvCxnSpPr>
          <p:nvPr/>
        </p:nvCxnSpPr>
        <p:spPr bwMode="auto">
          <a:xfrm>
            <a:off x="6850063" y="3898900"/>
            <a:ext cx="2670175" cy="190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8" name="AutoShape 37"/>
          <p:cNvCxnSpPr>
            <a:cxnSpLocks noChangeShapeType="1"/>
            <a:stCxn id="3143" idx="1"/>
            <a:endCxn id="3145" idx="3"/>
          </p:cNvCxnSpPr>
          <p:nvPr/>
        </p:nvCxnSpPr>
        <p:spPr bwMode="auto">
          <a:xfrm flipH="1">
            <a:off x="2157413" y="3898900"/>
            <a:ext cx="2462212" cy="4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99" name="Group 47"/>
          <p:cNvGrpSpPr>
            <a:grpSpLocks/>
          </p:cNvGrpSpPr>
          <p:nvPr/>
        </p:nvGrpSpPr>
        <p:grpSpPr bwMode="auto">
          <a:xfrm>
            <a:off x="4327525" y="1481250"/>
            <a:ext cx="2282825" cy="723785"/>
            <a:chOff x="4327015" y="1481029"/>
            <a:chExt cx="2513012" cy="723938"/>
          </a:xfrm>
        </p:grpSpPr>
        <p:sp>
          <p:nvSpPr>
            <p:cNvPr id="3159" name="Text Box 27"/>
            <p:cNvSpPr txBox="1">
              <a:spLocks noChangeArrowheads="1"/>
            </p:cNvSpPr>
            <p:nvPr/>
          </p:nvSpPr>
          <p:spPr bwMode="auto">
            <a:xfrm>
              <a:off x="4327015" y="1481029"/>
              <a:ext cx="2513012" cy="258586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E65 Creation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(E63)</a:t>
              </a:r>
            </a:p>
          </p:txBody>
        </p:sp>
        <p:sp>
          <p:nvSpPr>
            <p:cNvPr id="3165" name="Text Box 28"/>
            <p:cNvSpPr txBox="1">
              <a:spLocks noChangeArrowheads="1"/>
            </p:cNvSpPr>
            <p:nvPr/>
          </p:nvSpPr>
          <p:spPr bwMode="auto">
            <a:xfrm>
              <a:off x="4327015" y="1736556"/>
              <a:ext cx="2513012" cy="46841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ts val="168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8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r>
                <a:rPr kumimoji="0" lang="en-US" altLang="el-GR" sz="1200" b="1" i="1" u="none" strike="noStrike" kern="8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writes “History of the Art of Antiquity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 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cxnSp>
        <p:nvCxnSpPr>
          <p:cNvPr id="3100" name="AutoShape 37"/>
          <p:cNvCxnSpPr>
            <a:cxnSpLocks noChangeShapeType="1"/>
            <a:stCxn id="3159" idx="0"/>
            <a:endCxn id="3158" idx="2"/>
          </p:cNvCxnSpPr>
          <p:nvPr/>
        </p:nvCxnSpPr>
        <p:spPr bwMode="auto">
          <a:xfrm flipH="1" flipV="1">
            <a:off x="5460180" y="752650"/>
            <a:ext cx="8758" cy="7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01" name="AutoShape 37"/>
          <p:cNvCxnSpPr>
            <a:cxnSpLocks noChangeShapeType="1"/>
            <a:stCxn id="3165" idx="1"/>
            <a:endCxn id="4" idx="3"/>
          </p:cNvCxnSpPr>
          <p:nvPr/>
        </p:nvCxnSpPr>
        <p:spPr bwMode="auto">
          <a:xfrm flipH="1" flipV="1">
            <a:off x="2654300" y="784016"/>
            <a:ext cx="1673225" cy="11868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2" name="Text Box 44"/>
          <p:cNvSpPr txBox="1">
            <a:spLocks noChangeArrowheads="1"/>
          </p:cNvSpPr>
          <p:nvPr/>
        </p:nvSpPr>
        <p:spPr bwMode="auto">
          <a:xfrm rot="2089412">
            <a:off x="2662238" y="1126738"/>
            <a:ext cx="18430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P94 has created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grpSp>
        <p:nvGrpSpPr>
          <p:cNvPr id="3103" name="Group 45"/>
          <p:cNvGrpSpPr>
            <a:grpSpLocks/>
          </p:cNvGrpSpPr>
          <p:nvPr/>
        </p:nvGrpSpPr>
        <p:grpSpPr bwMode="auto">
          <a:xfrm>
            <a:off x="4759298" y="157453"/>
            <a:ext cx="1401763" cy="595197"/>
            <a:chOff x="4892675" y="185853"/>
            <a:chExt cx="1758726" cy="595197"/>
          </a:xfrm>
        </p:grpSpPr>
        <p:sp>
          <p:nvSpPr>
            <p:cNvPr id="3157" name="Text Box 27"/>
            <p:cNvSpPr txBox="1">
              <a:spLocks noChangeArrowheads="1"/>
            </p:cNvSpPr>
            <p:nvPr/>
          </p:nvSpPr>
          <p:spPr bwMode="auto">
            <a:xfrm>
              <a:off x="4892675" y="185853"/>
              <a:ext cx="1758726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58" name="Text Box 28"/>
            <p:cNvSpPr txBox="1">
              <a:spLocks noChangeArrowheads="1"/>
            </p:cNvSpPr>
            <p:nvPr/>
          </p:nvSpPr>
          <p:spPr bwMode="auto">
            <a:xfrm>
              <a:off x="4892675" y="438348"/>
              <a:ext cx="1758726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1764</a:t>
              </a:r>
            </a:p>
          </p:txBody>
        </p:sp>
      </p:grpSp>
      <p:sp>
        <p:nvSpPr>
          <p:cNvPr id="3104" name="Text Box 44"/>
          <p:cNvSpPr txBox="1">
            <a:spLocks noChangeArrowheads="1"/>
          </p:cNvSpPr>
          <p:nvPr/>
        </p:nvSpPr>
        <p:spPr bwMode="auto">
          <a:xfrm>
            <a:off x="4776126" y="890212"/>
            <a:ext cx="142875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cxnSp>
        <p:nvCxnSpPr>
          <p:cNvPr id="3105" name="AutoShape 37"/>
          <p:cNvCxnSpPr>
            <a:cxnSpLocks noChangeShapeType="1"/>
            <a:stCxn id="3165" idx="2"/>
            <a:endCxn id="3156" idx="1"/>
          </p:cNvCxnSpPr>
          <p:nvPr/>
        </p:nvCxnSpPr>
        <p:spPr bwMode="auto">
          <a:xfrm>
            <a:off x="5468938" y="2205038"/>
            <a:ext cx="4051300" cy="1712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06" name="Group 32"/>
          <p:cNvGrpSpPr>
            <a:grpSpLocks/>
          </p:cNvGrpSpPr>
          <p:nvPr/>
        </p:nvGrpSpPr>
        <p:grpSpPr bwMode="auto">
          <a:xfrm>
            <a:off x="9520238" y="3498925"/>
            <a:ext cx="2306637" cy="582536"/>
            <a:chOff x="9519985" y="3498877"/>
            <a:chExt cx="2701925" cy="582074"/>
          </a:xfrm>
        </p:grpSpPr>
        <p:sp>
          <p:nvSpPr>
            <p:cNvPr id="3155" name="Text Box 38"/>
            <p:cNvSpPr txBox="1">
              <a:spLocks noChangeArrowheads="1"/>
            </p:cNvSpPr>
            <p:nvPr/>
          </p:nvSpPr>
          <p:spPr bwMode="auto">
            <a:xfrm>
              <a:off x="9519985" y="3498877"/>
              <a:ext cx="2701925" cy="258327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E21 Person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(E39)</a:t>
              </a:r>
            </a:p>
          </p:txBody>
        </p:sp>
        <p:sp>
          <p:nvSpPr>
            <p:cNvPr id="3156" name="Text Box 39"/>
            <p:cNvSpPr txBox="1">
              <a:spLocks noChangeArrowheads="1"/>
            </p:cNvSpPr>
            <p:nvPr/>
          </p:nvSpPr>
          <p:spPr bwMode="auto">
            <a:xfrm>
              <a:off x="9519986" y="3756000"/>
              <a:ext cx="2701924" cy="3249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Johann-Joachim </a:t>
              </a:r>
              <a:r>
                <a:rPr kumimoji="0" lang="en-US" altLang="el-GR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endParaRPr kumimoji="0" lang="en-US" altLang="en-US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107" name="Text Box 44"/>
          <p:cNvSpPr txBox="1">
            <a:spLocks noChangeArrowheads="1"/>
          </p:cNvSpPr>
          <p:nvPr/>
        </p:nvSpPr>
        <p:spPr bwMode="auto">
          <a:xfrm>
            <a:off x="7513638" y="4167188"/>
            <a:ext cx="2487612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P98 brought into life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cxnSp>
        <p:nvCxnSpPr>
          <p:cNvPr id="3108" name="AutoShape 37"/>
          <p:cNvCxnSpPr>
            <a:cxnSpLocks noChangeShapeType="1"/>
            <a:stCxn id="4" idx="2"/>
            <a:endCxn id="3076" idx="0"/>
          </p:cNvCxnSpPr>
          <p:nvPr/>
        </p:nvCxnSpPr>
        <p:spPr bwMode="auto">
          <a:xfrm>
            <a:off x="1323867" y="964197"/>
            <a:ext cx="9386" cy="78144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9" name="Text Box 44"/>
          <p:cNvSpPr txBox="1">
            <a:spLocks noChangeArrowheads="1"/>
          </p:cNvSpPr>
          <p:nvPr/>
        </p:nvSpPr>
        <p:spPr bwMode="auto">
          <a:xfrm>
            <a:off x="577850" y="1109663"/>
            <a:ext cx="1155700" cy="2400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27432" bIns="2743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P67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refers to</a:t>
            </a:r>
          </a:p>
        </p:txBody>
      </p:sp>
      <p:grpSp>
        <p:nvGrpSpPr>
          <p:cNvPr id="3110" name="Group 33"/>
          <p:cNvGrpSpPr>
            <a:grpSpLocks/>
          </p:cNvGrpSpPr>
          <p:nvPr/>
        </p:nvGrpSpPr>
        <p:grpSpPr bwMode="auto">
          <a:xfrm>
            <a:off x="57042" y="345190"/>
            <a:ext cx="2533650" cy="619009"/>
            <a:chOff x="238145" y="266279"/>
            <a:chExt cx="2416859" cy="618822"/>
          </a:xfrm>
        </p:grpSpPr>
        <p:sp>
          <p:nvSpPr>
            <p:cNvPr id="4" name="Text Box 39"/>
            <p:cNvSpPr txBox="1">
              <a:spLocks noChangeArrowheads="1"/>
            </p:cNvSpPr>
            <p:nvPr/>
          </p:nvSpPr>
          <p:spPr bwMode="auto">
            <a:xfrm>
              <a:off x="238145" y="524847"/>
              <a:ext cx="2416859" cy="36025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“</a:t>
              </a:r>
              <a:r>
                <a:rPr kumimoji="0" lang="en-US" altLang="el-GR" sz="1200" b="1" i="1" u="none" strike="noStrike" kern="8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History of the Art of Antiquity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 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  <p:sp>
          <p:nvSpPr>
            <p:cNvPr id="3154" name="Text Box 38"/>
            <p:cNvSpPr txBox="1">
              <a:spLocks noChangeArrowheads="1"/>
            </p:cNvSpPr>
            <p:nvPr/>
          </p:nvSpPr>
          <p:spPr bwMode="auto">
            <a:xfrm>
              <a:off x="238145" y="266279"/>
              <a:ext cx="2416046" cy="258454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E73 Information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(E28)</a:t>
              </a:r>
            </a:p>
          </p:txBody>
        </p:sp>
      </p:grpSp>
      <p:grpSp>
        <p:nvGrpSpPr>
          <p:cNvPr id="3111" name="Group 3137"/>
          <p:cNvGrpSpPr>
            <a:grpSpLocks/>
          </p:cNvGrpSpPr>
          <p:nvPr/>
        </p:nvGrpSpPr>
        <p:grpSpPr bwMode="auto">
          <a:xfrm>
            <a:off x="7128574" y="1328142"/>
            <a:ext cx="2101850" cy="595197"/>
            <a:chOff x="7129463" y="1182803"/>
            <a:chExt cx="2101348" cy="595197"/>
          </a:xfrm>
        </p:grpSpPr>
        <p:sp>
          <p:nvSpPr>
            <p:cNvPr id="3151" name="Text Box 27"/>
            <p:cNvSpPr txBox="1">
              <a:spLocks noChangeArrowheads="1"/>
            </p:cNvSpPr>
            <p:nvPr/>
          </p:nvSpPr>
          <p:spPr bwMode="auto">
            <a:xfrm>
              <a:off x="7129463" y="1182803"/>
              <a:ext cx="2101348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E69 Death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(E64)</a:t>
              </a:r>
            </a:p>
          </p:txBody>
        </p:sp>
        <p:sp>
          <p:nvSpPr>
            <p:cNvPr id="3152" name="Text Box 28"/>
            <p:cNvSpPr txBox="1">
              <a:spLocks noChangeArrowheads="1"/>
            </p:cNvSpPr>
            <p:nvPr/>
          </p:nvSpPr>
          <p:spPr bwMode="auto">
            <a:xfrm>
              <a:off x="7129463" y="1435298"/>
              <a:ext cx="2101348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Winkelmann’s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death</a:t>
              </a:r>
            </a:p>
          </p:txBody>
        </p:sp>
      </p:grpSp>
      <p:grpSp>
        <p:nvGrpSpPr>
          <p:cNvPr id="3113" name="Group 52"/>
          <p:cNvGrpSpPr>
            <a:grpSpLocks/>
          </p:cNvGrpSpPr>
          <p:nvPr/>
        </p:nvGrpSpPr>
        <p:grpSpPr bwMode="auto">
          <a:xfrm>
            <a:off x="7502431" y="146302"/>
            <a:ext cx="1354137" cy="602831"/>
            <a:chOff x="7618412" y="82969"/>
            <a:chExt cx="1620837" cy="602831"/>
          </a:xfrm>
        </p:grpSpPr>
        <p:sp>
          <p:nvSpPr>
            <p:cNvPr id="3149" name="Text Box 27"/>
            <p:cNvSpPr txBox="1">
              <a:spLocks noChangeArrowheads="1"/>
            </p:cNvSpPr>
            <p:nvPr/>
          </p:nvSpPr>
          <p:spPr bwMode="auto">
            <a:xfrm>
              <a:off x="7618412" y="82969"/>
              <a:ext cx="1620837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50" name="Text Box 28"/>
            <p:cNvSpPr txBox="1">
              <a:spLocks noChangeArrowheads="1"/>
            </p:cNvSpPr>
            <p:nvPr/>
          </p:nvSpPr>
          <p:spPr bwMode="auto">
            <a:xfrm>
              <a:off x="7618412" y="343098"/>
              <a:ext cx="1620837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1768</a:t>
              </a:r>
            </a:p>
          </p:txBody>
        </p:sp>
      </p:grpSp>
      <p:cxnSp>
        <p:nvCxnSpPr>
          <p:cNvPr id="3114" name="AutoShape 37"/>
          <p:cNvCxnSpPr>
            <a:cxnSpLocks noChangeShapeType="1"/>
            <a:stCxn id="3152" idx="3"/>
            <a:endCxn id="3148" idx="2"/>
          </p:cNvCxnSpPr>
          <p:nvPr/>
        </p:nvCxnSpPr>
        <p:spPr bwMode="auto">
          <a:xfrm flipV="1">
            <a:off x="9230424" y="752650"/>
            <a:ext cx="1475122" cy="9993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5" name="Text Box 44"/>
          <p:cNvSpPr txBox="1">
            <a:spLocks noChangeArrowheads="1"/>
          </p:cNvSpPr>
          <p:nvPr/>
        </p:nvSpPr>
        <p:spPr bwMode="auto">
          <a:xfrm>
            <a:off x="9581224" y="888032"/>
            <a:ext cx="134937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 at</a:t>
            </a:r>
          </a:p>
        </p:txBody>
      </p:sp>
      <p:sp>
        <p:nvSpPr>
          <p:cNvPr id="3147" name="Text Box 27"/>
          <p:cNvSpPr txBox="1">
            <a:spLocks noChangeArrowheads="1"/>
          </p:cNvSpPr>
          <p:nvPr/>
        </p:nvSpPr>
        <p:spPr bwMode="auto">
          <a:xfrm>
            <a:off x="10191989" y="157453"/>
            <a:ext cx="1027113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E53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Place</a:t>
            </a:r>
          </a:p>
        </p:txBody>
      </p:sp>
      <p:sp>
        <p:nvSpPr>
          <p:cNvPr id="3148" name="Text Box 28"/>
          <p:cNvSpPr txBox="1">
            <a:spLocks noChangeArrowheads="1"/>
          </p:cNvSpPr>
          <p:nvPr/>
        </p:nvSpPr>
        <p:spPr bwMode="auto">
          <a:xfrm>
            <a:off x="10191989" y="409948"/>
            <a:ext cx="1027113" cy="34270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Trieste</a:t>
            </a:r>
          </a:p>
        </p:txBody>
      </p:sp>
      <p:cxnSp>
        <p:nvCxnSpPr>
          <p:cNvPr id="3117" name="AutoShape 37"/>
          <p:cNvCxnSpPr>
            <a:cxnSpLocks noChangeShapeType="1"/>
            <a:stCxn id="3151" idx="0"/>
            <a:endCxn id="3150" idx="2"/>
          </p:cNvCxnSpPr>
          <p:nvPr/>
        </p:nvCxnSpPr>
        <p:spPr bwMode="auto">
          <a:xfrm flipV="1">
            <a:off x="8179499" y="749133"/>
            <a:ext cx="1" cy="579009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8" name="Text Box 44"/>
          <p:cNvSpPr txBox="1">
            <a:spLocks noChangeArrowheads="1"/>
          </p:cNvSpPr>
          <p:nvPr/>
        </p:nvSpPr>
        <p:spPr bwMode="auto">
          <a:xfrm rot="1380000">
            <a:off x="6519863" y="2796788"/>
            <a:ext cx="1955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P14 carried out by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(P12)</a:t>
            </a:r>
          </a:p>
        </p:txBody>
      </p:sp>
      <p:grpSp>
        <p:nvGrpSpPr>
          <p:cNvPr id="3119" name="Group 62"/>
          <p:cNvGrpSpPr>
            <a:grpSpLocks/>
          </p:cNvGrpSpPr>
          <p:nvPr/>
        </p:nvGrpSpPr>
        <p:grpSpPr bwMode="auto">
          <a:xfrm>
            <a:off x="458855" y="3311718"/>
            <a:ext cx="1738313" cy="753870"/>
            <a:chOff x="418334" y="3312174"/>
            <a:chExt cx="1739040" cy="753798"/>
          </a:xfrm>
        </p:grpSpPr>
        <p:sp>
          <p:nvSpPr>
            <p:cNvPr id="3145" name="Text Box 39"/>
            <p:cNvSpPr txBox="1">
              <a:spLocks noChangeArrowheads="1"/>
            </p:cNvSpPr>
            <p:nvPr/>
          </p:nvSpPr>
          <p:spPr bwMode="auto">
            <a:xfrm>
              <a:off x="418334" y="3741972"/>
              <a:ext cx="1739040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46800" bIns="46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Group</a:t>
              </a:r>
            </a:p>
          </p:txBody>
        </p:sp>
        <p:sp>
          <p:nvSpPr>
            <p:cNvPr id="3146" name="Text Box 38"/>
            <p:cNvSpPr txBox="1">
              <a:spLocks noChangeArrowheads="1"/>
            </p:cNvSpPr>
            <p:nvPr/>
          </p:nvSpPr>
          <p:spPr bwMode="auto">
            <a:xfrm>
              <a:off x="418334" y="3312174"/>
              <a:ext cx="1739040" cy="42469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E22 Human-Made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(E18)</a:t>
              </a:r>
            </a:p>
          </p:txBody>
        </p:sp>
      </p:grpSp>
      <p:grpSp>
        <p:nvGrpSpPr>
          <p:cNvPr id="3120" name="Group 27"/>
          <p:cNvGrpSpPr>
            <a:grpSpLocks/>
          </p:cNvGrpSpPr>
          <p:nvPr/>
        </p:nvGrpSpPr>
        <p:grpSpPr bwMode="auto">
          <a:xfrm>
            <a:off x="4613275" y="3465594"/>
            <a:ext cx="2236788" cy="604760"/>
            <a:chOff x="4432579" y="3338768"/>
            <a:chExt cx="2396130" cy="604582"/>
          </a:xfrm>
        </p:grpSpPr>
        <p:sp>
          <p:nvSpPr>
            <p:cNvPr id="3143" name="Text Box 28"/>
            <p:cNvSpPr txBox="1">
              <a:spLocks noChangeArrowheads="1"/>
            </p:cNvSpPr>
            <p:nvPr/>
          </p:nvSpPr>
          <p:spPr bwMode="auto">
            <a:xfrm>
              <a:off x="4438755" y="3600648"/>
              <a:ext cx="2389954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sees “</a:t>
              </a: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</a:t>
              </a:r>
              <a:endParaRPr kumimoji="0" lang="en-US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  <p:sp>
          <p:nvSpPr>
            <p:cNvPr id="188" name="Text Box 7"/>
            <p:cNvSpPr txBox="1">
              <a:spLocks noChangeAspect="1" noChangeArrowheads="1"/>
            </p:cNvSpPr>
            <p:nvPr/>
          </p:nvSpPr>
          <p:spPr bwMode="auto">
            <a:xfrm flipH="1">
              <a:off x="4432579" y="3338768"/>
              <a:ext cx="2391028" cy="258456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Event</a:t>
              </a:r>
              <a:endParaRPr kumimoji="0" lang="en-GB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121" name="Text Box 44"/>
          <p:cNvSpPr txBox="1">
            <a:spLocks noChangeArrowheads="1"/>
          </p:cNvSpPr>
          <p:nvPr/>
        </p:nvSpPr>
        <p:spPr bwMode="auto">
          <a:xfrm>
            <a:off x="6927850" y="3660852"/>
            <a:ext cx="1760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sp>
        <p:nvSpPr>
          <p:cNvPr id="3122" name="Text Box 44"/>
          <p:cNvSpPr txBox="1">
            <a:spLocks noChangeArrowheads="1"/>
          </p:cNvSpPr>
          <p:nvPr/>
        </p:nvSpPr>
        <p:spPr bwMode="auto">
          <a:xfrm>
            <a:off x="2443163" y="3660852"/>
            <a:ext cx="1589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79681" y="5338071"/>
            <a:ext cx="2008188" cy="764267"/>
            <a:chOff x="1831975" y="5407933"/>
            <a:chExt cx="2008188" cy="764267"/>
          </a:xfrm>
        </p:grpSpPr>
        <p:sp>
          <p:nvSpPr>
            <p:cNvPr id="3141" name="Text Box 27"/>
            <p:cNvSpPr txBox="1">
              <a:spLocks noChangeArrowheads="1"/>
            </p:cNvSpPr>
            <p:nvPr/>
          </p:nvSpPr>
          <p:spPr bwMode="auto">
            <a:xfrm>
              <a:off x="1831975" y="5407933"/>
              <a:ext cx="2008188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</a:t>
              </a:r>
              <a:r>
                <a:rPr kumimoji="0" lang="el-G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Production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(E63)</a:t>
              </a:r>
            </a:p>
          </p:txBody>
        </p:sp>
        <p:sp>
          <p:nvSpPr>
            <p:cNvPr id="3142" name="Text Box 28"/>
            <p:cNvSpPr txBox="1">
              <a:spLocks noChangeArrowheads="1"/>
            </p:cNvSpPr>
            <p:nvPr/>
          </p:nvSpPr>
          <p:spPr bwMode="auto">
            <a:xfrm>
              <a:off x="1831975" y="5672079"/>
              <a:ext cx="2008188" cy="50012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ts val="1675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Roman-commissioned copy of the 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 Group</a:t>
              </a:r>
            </a:p>
          </p:txBody>
        </p:sp>
      </p:grpSp>
      <p:cxnSp>
        <p:nvCxnSpPr>
          <p:cNvPr id="3124" name="AutoShape 37"/>
          <p:cNvCxnSpPr>
            <a:cxnSpLocks noChangeShapeType="1"/>
            <a:stCxn id="3142" idx="3"/>
            <a:endCxn id="3134" idx="1"/>
          </p:cNvCxnSpPr>
          <p:nvPr/>
        </p:nvCxnSpPr>
        <p:spPr bwMode="auto">
          <a:xfrm>
            <a:off x="3887869" y="5852278"/>
            <a:ext cx="1579562" cy="74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25" name="Group 58"/>
          <p:cNvGrpSpPr>
            <a:grpSpLocks/>
          </p:cNvGrpSpPr>
          <p:nvPr/>
        </p:nvGrpSpPr>
        <p:grpSpPr bwMode="auto">
          <a:xfrm>
            <a:off x="4211638" y="6205637"/>
            <a:ext cx="1260475" cy="582497"/>
            <a:chOff x="4211159" y="6205964"/>
            <a:chExt cx="1260475" cy="582784"/>
          </a:xfrm>
        </p:grpSpPr>
        <p:sp>
          <p:nvSpPr>
            <p:cNvPr id="3139" name="Text Box 28"/>
            <p:cNvSpPr txBox="1">
              <a:spLocks noChangeArrowheads="1"/>
            </p:cNvSpPr>
            <p:nvPr/>
          </p:nvSpPr>
          <p:spPr bwMode="auto">
            <a:xfrm>
              <a:off x="4211159" y="6464748"/>
              <a:ext cx="1260475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Hellenistic</a:t>
              </a:r>
            </a:p>
          </p:txBody>
        </p:sp>
        <p:sp>
          <p:nvSpPr>
            <p:cNvPr id="3140" name="Text Box 27"/>
            <p:cNvSpPr txBox="1">
              <a:spLocks noChangeArrowheads="1"/>
            </p:cNvSpPr>
            <p:nvPr/>
          </p:nvSpPr>
          <p:spPr bwMode="auto">
            <a:xfrm>
              <a:off x="4213262" y="6205964"/>
              <a:ext cx="1258372" cy="258659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E55 Type</a:t>
              </a:r>
            </a:p>
          </p:txBody>
        </p:sp>
      </p:grpSp>
      <p:grpSp>
        <p:nvGrpSpPr>
          <p:cNvPr id="3126" name="Group 50"/>
          <p:cNvGrpSpPr>
            <a:grpSpLocks/>
          </p:cNvGrpSpPr>
          <p:nvPr/>
        </p:nvGrpSpPr>
        <p:grpSpPr bwMode="auto">
          <a:xfrm>
            <a:off x="3038475" y="4326053"/>
            <a:ext cx="1258888" cy="595197"/>
            <a:chOff x="2400636" y="4325695"/>
            <a:chExt cx="1258943" cy="595197"/>
          </a:xfrm>
        </p:grpSpPr>
        <p:sp>
          <p:nvSpPr>
            <p:cNvPr id="3136" name="Text Box 27"/>
            <p:cNvSpPr txBox="1">
              <a:spLocks noChangeArrowheads="1"/>
            </p:cNvSpPr>
            <p:nvPr/>
          </p:nvSpPr>
          <p:spPr bwMode="auto">
            <a:xfrm>
              <a:off x="2400636" y="4325695"/>
              <a:ext cx="1258943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E53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Place</a:t>
              </a:r>
            </a:p>
          </p:txBody>
        </p:sp>
        <p:sp>
          <p:nvSpPr>
            <p:cNvPr id="3137" name="Text Box 28"/>
            <p:cNvSpPr txBox="1">
              <a:spLocks noChangeArrowheads="1"/>
            </p:cNvSpPr>
            <p:nvPr/>
          </p:nvSpPr>
          <p:spPr bwMode="auto">
            <a:xfrm>
              <a:off x="2400636" y="4578190"/>
              <a:ext cx="1258943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Vatican, Rome</a:t>
              </a:r>
            </a:p>
          </p:txBody>
        </p:sp>
        <p:sp>
          <p:nvSpPr>
            <p:cNvPr id="3138" name="Text Box 28"/>
            <p:cNvSpPr txBox="1">
              <a:spLocks noChangeArrowheads="1"/>
            </p:cNvSpPr>
            <p:nvPr/>
          </p:nvSpPr>
          <p:spPr bwMode="auto">
            <a:xfrm>
              <a:off x="2400636" y="4578190"/>
              <a:ext cx="1258943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Vatican, Rome</a:t>
              </a:r>
            </a:p>
          </p:txBody>
        </p:sp>
      </p:grpSp>
      <p:cxnSp>
        <p:nvCxnSpPr>
          <p:cNvPr id="3127" name="Elbow Connector 131"/>
          <p:cNvCxnSpPr>
            <a:cxnSpLocks noChangeShapeType="1"/>
            <a:endCxn id="3139" idx="3"/>
          </p:cNvCxnSpPr>
          <p:nvPr/>
        </p:nvCxnSpPr>
        <p:spPr bwMode="auto">
          <a:xfrm flipH="1">
            <a:off x="5472113" y="5870575"/>
            <a:ext cx="652462" cy="755650"/>
          </a:xfrm>
          <a:prstGeom prst="bentConnector3">
            <a:avLst>
              <a:gd name="adj1" fmla="val -35051"/>
            </a:avLst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28" name="Text Box 44"/>
          <p:cNvSpPr txBox="1">
            <a:spLocks noChangeArrowheads="1"/>
          </p:cNvSpPr>
          <p:nvPr/>
        </p:nvSpPr>
        <p:spPr bwMode="auto">
          <a:xfrm>
            <a:off x="3780631" y="5603116"/>
            <a:ext cx="16954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grpSp>
        <p:nvGrpSpPr>
          <p:cNvPr id="3129" name="Group 59"/>
          <p:cNvGrpSpPr>
            <a:grpSpLocks/>
          </p:cNvGrpSpPr>
          <p:nvPr/>
        </p:nvGrpSpPr>
        <p:grpSpPr bwMode="auto">
          <a:xfrm>
            <a:off x="5467431" y="5261169"/>
            <a:ext cx="1738313" cy="753870"/>
            <a:chOff x="5419194" y="5260669"/>
            <a:chExt cx="1739040" cy="753798"/>
          </a:xfrm>
        </p:grpSpPr>
        <p:sp>
          <p:nvSpPr>
            <p:cNvPr id="3134" name="Text Box 39"/>
            <p:cNvSpPr txBox="1">
              <a:spLocks noChangeArrowheads="1"/>
            </p:cNvSpPr>
            <p:nvPr/>
          </p:nvSpPr>
          <p:spPr bwMode="auto">
            <a:xfrm>
              <a:off x="5419194" y="5690467"/>
              <a:ext cx="1739040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46800" bIns="46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Group</a:t>
              </a:r>
            </a:p>
          </p:txBody>
        </p:sp>
        <p:sp>
          <p:nvSpPr>
            <p:cNvPr id="3135" name="Text Box 38"/>
            <p:cNvSpPr txBox="1">
              <a:spLocks noChangeArrowheads="1"/>
            </p:cNvSpPr>
            <p:nvPr/>
          </p:nvSpPr>
          <p:spPr bwMode="auto">
            <a:xfrm>
              <a:off x="5419194" y="5260669"/>
              <a:ext cx="1739040" cy="42469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E22 Human-Made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(E18)</a:t>
              </a:r>
            </a:p>
          </p:txBody>
        </p:sp>
      </p:grpSp>
      <p:sp>
        <p:nvSpPr>
          <p:cNvPr id="3130" name="Text Box 44"/>
          <p:cNvSpPr txBox="1">
            <a:spLocks noChangeArrowheads="1"/>
          </p:cNvSpPr>
          <p:nvPr/>
        </p:nvSpPr>
        <p:spPr bwMode="auto">
          <a:xfrm>
            <a:off x="5759450" y="6145026"/>
            <a:ext cx="10287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type</a:t>
            </a:r>
          </a:p>
        </p:txBody>
      </p:sp>
      <p:sp>
        <p:nvSpPr>
          <p:cNvPr id="3131" name="Text Box 44"/>
          <p:cNvSpPr txBox="1">
            <a:spLocks noChangeArrowheads="1"/>
          </p:cNvSpPr>
          <p:nvPr/>
        </p:nvSpPr>
        <p:spPr bwMode="auto">
          <a:xfrm>
            <a:off x="4445231" y="4465638"/>
            <a:ext cx="143986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</a:t>
            </a:r>
            <a:r>
              <a:rPr kumimoji="0" lang="el-G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at</a:t>
            </a:r>
          </a:p>
        </p:txBody>
      </p:sp>
      <p:sp>
        <p:nvSpPr>
          <p:cNvPr id="3132" name="Text Box 44"/>
          <p:cNvSpPr txBox="1">
            <a:spLocks noChangeArrowheads="1"/>
          </p:cNvSpPr>
          <p:nvPr/>
        </p:nvSpPr>
        <p:spPr bwMode="auto">
          <a:xfrm>
            <a:off x="3041650" y="3234779"/>
            <a:ext cx="144621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cxnSp>
        <p:nvCxnSpPr>
          <p:cNvPr id="3133" name="Elbow Connector 148"/>
          <p:cNvCxnSpPr>
            <a:cxnSpLocks noChangeShapeType="1"/>
            <a:stCxn id="3143" idx="2"/>
            <a:endCxn id="3138" idx="3"/>
          </p:cNvCxnSpPr>
          <p:nvPr/>
        </p:nvCxnSpPr>
        <p:spPr bwMode="auto">
          <a:xfrm rot="5400000">
            <a:off x="4675982" y="3691731"/>
            <a:ext cx="679450" cy="1436687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2" name="Text Box 44"/>
          <p:cNvSpPr txBox="1">
            <a:spLocks noChangeArrowheads="1"/>
          </p:cNvSpPr>
          <p:nvPr/>
        </p:nvSpPr>
        <p:spPr bwMode="auto">
          <a:xfrm>
            <a:off x="7494588" y="888032"/>
            <a:ext cx="147161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</p:spTree>
    <p:extLst>
      <p:ext uri="{BB962C8B-B14F-4D97-AF65-F5344CB8AC3E}">
        <p14:creationId xmlns:p14="http://schemas.microsoft.com/office/powerpoint/2010/main" val="28413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66F58F-3B11-4010-8E0E-6659A2B5D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2" y="94199"/>
            <a:ext cx="12656393" cy="666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7942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81955</TotalTime>
  <Words>219</Words>
  <Application>Microsoft Office PowerPoint</Application>
  <PresentationFormat>Custom</PresentationFormat>
  <Paragraphs>63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Cambria</vt:lpstr>
      <vt:lpstr>Default Design</vt:lpstr>
      <vt:lpstr>PowerPoint Presentation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914</cp:revision>
  <cp:lastPrinted>2020-06-19T11:41:53Z</cp:lastPrinted>
  <dcterms:created xsi:type="dcterms:W3CDTF">2009-01-13T10:44:39Z</dcterms:created>
  <dcterms:modified xsi:type="dcterms:W3CDTF">2024-01-12T10:21:59Z</dcterms:modified>
</cp:coreProperties>
</file>