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3561676"/>
            <a:ext cx="7938795" cy="869353"/>
            <a:chOff x="475447" y="3561676"/>
            <a:chExt cx="7938795" cy="869353"/>
          </a:xfrm>
        </p:grpSpPr>
        <p:grpSp>
          <p:nvGrpSpPr>
            <p:cNvPr id="72" name="Group 71"/>
            <p:cNvGrpSpPr/>
            <p:nvPr/>
          </p:nvGrpSpPr>
          <p:grpSpPr>
            <a:xfrm>
              <a:off x="475447" y="3833628"/>
              <a:ext cx="2270195" cy="310947"/>
              <a:chOff x="971608" y="4109853"/>
              <a:chExt cx="2270195" cy="310947"/>
            </a:xfrm>
          </p:grpSpPr>
          <p:sp>
            <p:nvSpPr>
              <p:cNvPr id="73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90" name="Down Arrow 89"/>
            <p:cNvSpPr/>
            <p:nvPr/>
          </p:nvSpPr>
          <p:spPr>
            <a:xfrm>
              <a:off x="2618740" y="356965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9" name="Down Arrow 148"/>
            <p:cNvSpPr/>
            <p:nvPr/>
          </p:nvSpPr>
          <p:spPr>
            <a:xfrm>
              <a:off x="8041337" y="3561676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2784124" y="4015288"/>
              <a:ext cx="2844000" cy="0"/>
              <a:chOff x="2438228" y="1185098"/>
              <a:chExt cx="3192988" cy="0"/>
            </a:xfrm>
          </p:grpSpPr>
          <p:cxnSp>
            <p:nvCxnSpPr>
              <p:cNvPr id="155" name="Straight Arrow Connector 154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/>
            <p:cNvGrpSpPr/>
            <p:nvPr/>
          </p:nvGrpSpPr>
          <p:grpSpPr>
            <a:xfrm>
              <a:off x="5790729" y="3835957"/>
              <a:ext cx="2270195" cy="310947"/>
              <a:chOff x="971608" y="4109853"/>
              <a:chExt cx="2270195" cy="310947"/>
            </a:xfrm>
          </p:grpSpPr>
          <p:sp>
            <p:nvSpPr>
              <p:cNvPr id="146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758058" y="4122529"/>
              <a:ext cx="1656184" cy="308500"/>
              <a:chOff x="5196650" y="1802771"/>
              <a:chExt cx="1656184" cy="308500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368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2024-08-13T10:11:58Z</dcterms:modified>
</cp:coreProperties>
</file>