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4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48" autoAdjust="0"/>
    <p:restoredTop sz="93293" autoAdjust="0"/>
  </p:normalViewPr>
  <p:slideViewPr>
    <p:cSldViewPr snapToGrid="0">
      <p:cViewPr varScale="1">
        <p:scale>
          <a:sx n="88" d="100"/>
          <a:sy n="88" d="100"/>
        </p:scale>
        <p:origin x="78" y="498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18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75447" y="3507429"/>
            <a:ext cx="7910003" cy="866247"/>
            <a:chOff x="475447" y="3507429"/>
            <a:chExt cx="7910003" cy="866247"/>
          </a:xfrm>
        </p:grpSpPr>
        <p:grpSp>
          <p:nvGrpSpPr>
            <p:cNvPr id="69" name="Group 68"/>
            <p:cNvGrpSpPr/>
            <p:nvPr/>
          </p:nvGrpSpPr>
          <p:grpSpPr>
            <a:xfrm>
              <a:off x="475447" y="3776478"/>
              <a:ext cx="2270195" cy="310947"/>
              <a:chOff x="971608" y="4109853"/>
              <a:chExt cx="2270195" cy="310947"/>
            </a:xfrm>
          </p:grpSpPr>
          <p:sp>
            <p:nvSpPr>
              <p:cNvPr id="70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6729266" y="4065176"/>
              <a:ext cx="1656184" cy="308500"/>
              <a:chOff x="5196650" y="1802771"/>
              <a:chExt cx="1656184" cy="308500"/>
            </a:xfrm>
          </p:grpSpPr>
          <p:sp>
            <p:nvSpPr>
              <p:cNvPr id="95" name="Content Placeholder 2"/>
              <p:cNvSpPr txBox="1">
                <a:spLocks/>
              </p:cNvSpPr>
              <p:nvPr/>
            </p:nvSpPr>
            <p:spPr bwMode="auto">
              <a:xfrm>
                <a:off x="5196650" y="1824316"/>
                <a:ext cx="1656184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1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chemeClr val="accent3">
                      <a:lumMod val="40000"/>
                      <a:lumOff val="60000"/>
                    </a:schemeClr>
                  </a:gs>
                  <a:gs pos="21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5469159" y="1823271"/>
                <a:ext cx="1106386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5898728" y="1802771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  <p:sp>
          <p:nvSpPr>
            <p:cNvPr id="105" name="Down Arrow 104"/>
            <p:cNvSpPr/>
            <p:nvPr/>
          </p:nvSpPr>
          <p:spPr>
            <a:xfrm>
              <a:off x="2618740" y="351250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4878620" y="3778807"/>
              <a:ext cx="2270195" cy="310947"/>
              <a:chOff x="971608" y="4109853"/>
              <a:chExt cx="2270195" cy="310947"/>
            </a:xfrm>
          </p:grpSpPr>
          <p:sp>
            <p:nvSpPr>
              <p:cNvPr id="107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10" name="Down Arrow 109"/>
            <p:cNvSpPr/>
            <p:nvPr/>
          </p:nvSpPr>
          <p:spPr>
            <a:xfrm>
              <a:off x="6956038" y="3507429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2803174" y="3958138"/>
              <a:ext cx="2016000" cy="0"/>
              <a:chOff x="2438228" y="1185098"/>
              <a:chExt cx="3192988" cy="0"/>
            </a:xfrm>
          </p:grpSpPr>
          <p:cxnSp>
            <p:nvCxnSpPr>
              <p:cNvPr id="116" name="Straight Arrow Connector 115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25188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Tsoulouha Eleni</cp:lastModifiedBy>
  <cp:revision>176</cp:revision>
  <cp:lastPrinted>2016-11-23T12:58:03Z</cp:lastPrinted>
  <dcterms:created xsi:type="dcterms:W3CDTF">2016-11-21T14:26:10Z</dcterms:created>
  <dcterms:modified xsi:type="dcterms:W3CDTF">2024-08-13T10:09:17Z</dcterms:modified>
</cp:coreProperties>
</file>