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75" d="100"/>
          <a:sy n="75" d="100"/>
        </p:scale>
        <p:origin x="72" y="768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689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475447" y="3814578"/>
            <a:ext cx="2270195" cy="310947"/>
            <a:chOff x="971608" y="4109853"/>
            <a:chExt cx="2270195" cy="310947"/>
          </a:xfrm>
        </p:grpSpPr>
        <p:sp>
          <p:nvSpPr>
            <p:cNvPr id="74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2784124" y="3977188"/>
            <a:ext cx="1548000" cy="0"/>
            <a:chOff x="2438228" y="1185098"/>
            <a:chExt cx="3192988" cy="0"/>
          </a:xfrm>
        </p:grpSpPr>
        <p:cxnSp>
          <p:nvCxnSpPr>
            <p:cNvPr id="78" name="Straight Arrow Connector 77"/>
            <p:cNvCxnSpPr/>
            <p:nvPr/>
          </p:nvCxnSpPr>
          <p:spPr>
            <a:xfrm flipH="1" flipV="1">
              <a:off x="243822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 flipH="1" flipV="1">
              <a:off x="359643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flipH="1" flipV="1">
              <a:off x="479355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6719741" y="4103276"/>
            <a:ext cx="1656184" cy="308500"/>
            <a:chOff x="5196650" y="1802771"/>
            <a:chExt cx="1656184" cy="308500"/>
          </a:xfrm>
        </p:grpSpPr>
        <p:sp>
          <p:nvSpPr>
            <p:cNvPr id="82" name="Content Placeholder 2"/>
            <p:cNvSpPr txBox="1">
              <a:spLocks/>
            </p:cNvSpPr>
            <p:nvPr/>
          </p:nvSpPr>
          <p:spPr bwMode="auto">
            <a:xfrm>
              <a:off x="5196650" y="1824316"/>
              <a:ext cx="1656184" cy="286232"/>
            </a:xfrm>
            <a:prstGeom prst="rect">
              <a:avLst/>
            </a:prstGeom>
            <a:gradFill rotWithShape="1">
              <a:gsLst>
                <a:gs pos="40836">
                  <a:srgbClr val="77933C"/>
                </a:gs>
                <a:gs pos="81000">
                  <a:schemeClr val="accent3">
                    <a:lumMod val="40000"/>
                    <a:lumOff val="60000"/>
                  </a:schemeClr>
                </a:gs>
                <a:gs pos="78000">
                  <a:schemeClr val="accent3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chemeClr val="accent3">
                    <a:lumMod val="40000"/>
                    <a:lumOff val="60000"/>
                  </a:schemeClr>
                </a:gs>
                <a:gs pos="21000">
                  <a:schemeClr val="accent3">
                    <a:lumMod val="75000"/>
                  </a:schemeClr>
                </a:gs>
              </a:gsLst>
              <a:lin ang="0" scaled="0"/>
            </a:grad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pPr algn="r"/>
              <a:endParaRPr lang="en-US" sz="14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469159" y="1823271"/>
              <a:ext cx="1106386" cy="28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898728" y="1802771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B</a:t>
              </a:r>
            </a:p>
          </p:txBody>
        </p:sp>
      </p:grpSp>
      <p:sp>
        <p:nvSpPr>
          <p:cNvPr id="91" name="Down Arrow 90"/>
          <p:cNvSpPr/>
          <p:nvPr/>
        </p:nvSpPr>
        <p:spPr>
          <a:xfrm>
            <a:off x="2618740" y="3550603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4364270" y="3816907"/>
            <a:ext cx="2270195" cy="310947"/>
            <a:chOff x="971608" y="4109853"/>
            <a:chExt cx="2270195" cy="310947"/>
          </a:xfrm>
        </p:grpSpPr>
        <p:sp>
          <p:nvSpPr>
            <p:cNvPr id="93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96" name="Down Arrow 95"/>
          <p:cNvSpPr/>
          <p:nvPr/>
        </p:nvSpPr>
        <p:spPr>
          <a:xfrm>
            <a:off x="6622663" y="3545529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157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2024-08-13T10:10:22Z</dcterms:modified>
</cp:coreProperties>
</file>