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3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9" autoAdjust="0"/>
    <p:restoredTop sz="93293" autoAdjust="0"/>
  </p:normalViewPr>
  <p:slideViewPr>
    <p:cSldViewPr snapToGrid="0">
      <p:cViewPr varScale="1">
        <p:scale>
          <a:sx n="107" d="100"/>
          <a:sy n="107" d="100"/>
        </p:scale>
        <p:origin x="1470" y="102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5447" y="3516954"/>
            <a:ext cx="6616007" cy="866247"/>
            <a:chOff x="475447" y="3516954"/>
            <a:chExt cx="6616007" cy="866247"/>
          </a:xfrm>
        </p:grpSpPr>
        <p:grpSp>
          <p:nvGrpSpPr>
            <p:cNvPr id="89" name="Group 88"/>
            <p:cNvGrpSpPr/>
            <p:nvPr/>
          </p:nvGrpSpPr>
          <p:grpSpPr>
            <a:xfrm>
              <a:off x="475447" y="3786003"/>
              <a:ext cx="2270195" cy="310947"/>
              <a:chOff x="971608" y="4109853"/>
              <a:chExt cx="2270195" cy="310947"/>
            </a:xfrm>
          </p:grpSpPr>
          <p:sp>
            <p:nvSpPr>
              <p:cNvPr id="90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5118448" y="4074701"/>
              <a:ext cx="1656184" cy="308500"/>
              <a:chOff x="5196650" y="1802771"/>
              <a:chExt cx="1656184" cy="308500"/>
            </a:xfrm>
          </p:grpSpPr>
          <p:sp>
            <p:nvSpPr>
              <p:cNvPr id="98" name="Content Placeholder 2"/>
              <p:cNvSpPr txBox="1">
                <a:spLocks/>
              </p:cNvSpPr>
              <p:nvPr/>
            </p:nvSpPr>
            <p:spPr bwMode="auto">
              <a:xfrm>
                <a:off x="5196650" y="1824316"/>
                <a:ext cx="1656184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1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chemeClr val="accent3">
                      <a:lumMod val="40000"/>
                      <a:lumOff val="60000"/>
                    </a:schemeClr>
                  </a:gs>
                  <a:gs pos="21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5469159" y="1823271"/>
                <a:ext cx="1106386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5898728" y="1802771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  <p:sp>
          <p:nvSpPr>
            <p:cNvPr id="108" name="Down Arrow 107"/>
            <p:cNvSpPr/>
            <p:nvPr/>
          </p:nvSpPr>
          <p:spPr>
            <a:xfrm>
              <a:off x="589044" y="3522028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4821259" y="3788332"/>
              <a:ext cx="2270195" cy="310947"/>
              <a:chOff x="971608" y="4109853"/>
              <a:chExt cx="2270195" cy="310947"/>
            </a:xfrm>
          </p:grpSpPr>
          <p:sp>
            <p:nvSpPr>
              <p:cNvPr id="110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13" name="Down Arrow 112"/>
            <p:cNvSpPr/>
            <p:nvPr/>
          </p:nvSpPr>
          <p:spPr>
            <a:xfrm>
              <a:off x="5043867" y="3516954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18" name="Group 117"/>
            <p:cNvGrpSpPr/>
            <p:nvPr/>
          </p:nvGrpSpPr>
          <p:grpSpPr>
            <a:xfrm>
              <a:off x="2802791" y="3959943"/>
              <a:ext cx="1980000" cy="54291"/>
              <a:chOff x="2438228" y="1185098"/>
              <a:chExt cx="3192988" cy="0"/>
            </a:xfrm>
          </p:grpSpPr>
          <p:cxnSp>
            <p:nvCxnSpPr>
              <p:cNvPr id="119" name="Straight Arrow Connector 118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35834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2024-08-13T10:08:10Z</dcterms:modified>
</cp:coreProperties>
</file>