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18" r:id="rId2"/>
  </p:sldIdLst>
  <p:sldSz cx="12746038" cy="6858000"/>
  <p:notesSz cx="6794500" cy="9931400"/>
  <p:defaultTextStyle>
    <a:defPPr>
      <a:defRPr lang="el-GR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58">
          <p15:clr>
            <a:srgbClr val="A4A3A4"/>
          </p15:clr>
        </p15:guide>
        <p15:guide id="2" pos="425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EE97"/>
    <a:srgbClr val="8F9CFB"/>
    <a:srgbClr val="93FBCC"/>
    <a:srgbClr val="81CC1E"/>
    <a:srgbClr val="FFBB11"/>
    <a:srgbClr val="35DB90"/>
    <a:srgbClr val="6DBBFB"/>
    <a:srgbClr val="79BAEF"/>
    <a:srgbClr val="57C4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99" autoAdjust="0"/>
    <p:restoredTop sz="85442" autoAdjust="0"/>
  </p:normalViewPr>
  <p:slideViewPr>
    <p:cSldViewPr snapToGrid="0">
      <p:cViewPr varScale="1">
        <p:scale>
          <a:sx n="98" d="100"/>
          <a:sy n="98" d="100"/>
        </p:scale>
        <p:origin x="792" y="78"/>
      </p:cViewPr>
      <p:guideLst>
        <p:guide orient="horz" pos="1158"/>
        <p:guide pos="425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46"/>
    </p:cViewPr>
  </p:sorterViewPr>
  <p:gridSpacing cx="90012" cy="90012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024" cy="49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7890" y="0"/>
            <a:ext cx="2945024" cy="49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61913" y="746125"/>
            <a:ext cx="6918326" cy="37226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133" y="4718214"/>
            <a:ext cx="5436235" cy="4469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 noProof="0"/>
              <a:t>Click to edit Master text styles</a:t>
            </a:r>
          </a:p>
          <a:p>
            <a:pPr lvl="1"/>
            <a:r>
              <a:rPr lang="el-GR" altLang="en-US" noProof="0"/>
              <a:t>Second level</a:t>
            </a:r>
          </a:p>
          <a:p>
            <a:pPr lvl="2"/>
            <a:r>
              <a:rPr lang="el-GR" altLang="en-US" noProof="0"/>
              <a:t>Third level</a:t>
            </a:r>
          </a:p>
          <a:p>
            <a:pPr lvl="3"/>
            <a:r>
              <a:rPr lang="el-GR" altLang="en-US" noProof="0"/>
              <a:t>Fourth level</a:t>
            </a:r>
          </a:p>
          <a:p>
            <a:pPr lvl="4"/>
            <a:r>
              <a:rPr lang="el-GR" altLang="en-US" noProof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3234"/>
            <a:ext cx="2945024" cy="49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7890" y="9433234"/>
            <a:ext cx="2945024" cy="49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/>
            </a:lvl1pPr>
          </a:lstStyle>
          <a:p>
            <a:pPr>
              <a:defRPr/>
            </a:pPr>
            <a:fld id="{6E9B24FF-AE70-42E2-9DE5-B6180FEBD186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Figure 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9B24FF-AE70-42E2-9DE5-B6180FEBD186}" type="slidenum">
              <a:rPr lang="el-GR" altLang="en-US" smtClean="0"/>
              <a:pPr>
                <a:defRPr/>
              </a:pPr>
              <a:t>1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9713978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3850" y="1122363"/>
            <a:ext cx="9558338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3850" y="3602038"/>
            <a:ext cx="9558338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B0759-710B-42A5-BE04-013DDAD8CBB1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3183142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8800F7-2BF0-4586-AFD0-32DEF2EE8F4F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4289861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42425" y="274638"/>
            <a:ext cx="2867025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6588" y="274638"/>
            <a:ext cx="8453437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210B6-5D4D-43A4-9372-C51CDFE65185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2974295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F6CAD5-BE13-4C0B-8FE9-0AA5FFC0EED1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176918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9950" y="1709738"/>
            <a:ext cx="1099343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50" y="4589463"/>
            <a:ext cx="10993438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8E819-937E-47D0-9E86-552C3BA266DE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317645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6588" y="1600200"/>
            <a:ext cx="5659437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48425" y="1600200"/>
            <a:ext cx="5661025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F1EBFA-60D8-4374-9D5F-D26460C08CF8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4203417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888" y="365125"/>
            <a:ext cx="10993437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7888" y="1681163"/>
            <a:ext cx="5392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77888" y="2505075"/>
            <a:ext cx="5392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3188" y="1681163"/>
            <a:ext cx="54181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3188" y="2505075"/>
            <a:ext cx="54181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904A38-D59C-4B8C-986F-03EC335F0617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4118829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03D98C-56F1-4415-B184-673C2B9317B6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648056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E43430-7A32-4AE8-A386-1AE689180A8E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321469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888" y="457200"/>
            <a:ext cx="41116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138" y="987425"/>
            <a:ext cx="6453187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8" y="2057400"/>
            <a:ext cx="41116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A8F39D-39D5-4BCD-997B-38839C00256D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446245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888" y="457200"/>
            <a:ext cx="41116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18138" y="987425"/>
            <a:ext cx="6453187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8" y="2057400"/>
            <a:ext cx="41116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16C699-D82D-48E1-9B21-9EDAF159AB10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151539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6588" y="274638"/>
            <a:ext cx="1147286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6588" y="1600200"/>
            <a:ext cx="11472862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/>
              <a:t>Click to edit Master text styles</a:t>
            </a:r>
          </a:p>
          <a:p>
            <a:pPr lvl="1"/>
            <a:r>
              <a:rPr lang="el-GR" altLang="en-US"/>
              <a:t>Second level</a:t>
            </a:r>
          </a:p>
          <a:p>
            <a:pPr lvl="2"/>
            <a:r>
              <a:rPr lang="el-GR" altLang="en-US"/>
              <a:t>Third level</a:t>
            </a:r>
          </a:p>
          <a:p>
            <a:pPr lvl="3"/>
            <a:r>
              <a:rPr lang="el-GR" altLang="en-US"/>
              <a:t>Fourth level</a:t>
            </a:r>
          </a:p>
          <a:p>
            <a:pPr lvl="4"/>
            <a:r>
              <a:rPr lang="el-GR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6588" y="6245225"/>
            <a:ext cx="29749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54513" y="6245225"/>
            <a:ext cx="4037012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34475" y="6245225"/>
            <a:ext cx="29749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/>
            </a:lvl1pPr>
          </a:lstStyle>
          <a:p>
            <a:pPr>
              <a:defRPr/>
            </a:pPr>
            <a:fld id="{060D6658-E5A0-4943-B954-92ADB29F3E7D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E776631-2ACA-4FB3-973E-72FF0E9F7C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1828" y="1225686"/>
            <a:ext cx="7822608" cy="4163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827127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l-GR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l-GR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81948</TotalTime>
  <Words>3</Words>
  <Application>Microsoft Office PowerPoint</Application>
  <PresentationFormat>Custom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Default Design</vt:lpstr>
      <vt:lpstr>PowerPoint Presentation</vt:lpstr>
    </vt:vector>
  </TitlesOfParts>
  <Company>forth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ics</dc:creator>
  <cp:lastModifiedBy>Tsoulouha Eleni</cp:lastModifiedBy>
  <cp:revision>914</cp:revision>
  <cp:lastPrinted>2020-06-19T11:41:53Z</cp:lastPrinted>
  <dcterms:created xsi:type="dcterms:W3CDTF">2009-01-13T10:44:39Z</dcterms:created>
  <dcterms:modified xsi:type="dcterms:W3CDTF">2024-02-13T10:08:27Z</dcterms:modified>
</cp:coreProperties>
</file>