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09" autoAdjust="0"/>
    <p:restoredTop sz="93293" autoAdjust="0"/>
  </p:normalViewPr>
  <p:slideViewPr>
    <p:cSldViewPr snapToGrid="0">
      <p:cViewPr varScale="1">
        <p:scale>
          <a:sx n="75" d="100"/>
          <a:sy n="75" d="100"/>
        </p:scale>
        <p:origin x="72" y="768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34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8/13/2024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8/13/2024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8/13/2024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Group 235"/>
          <p:cNvGrpSpPr/>
          <p:nvPr/>
        </p:nvGrpSpPr>
        <p:grpSpPr>
          <a:xfrm>
            <a:off x="6541696" y="2656838"/>
            <a:ext cx="1224000" cy="309545"/>
            <a:chOff x="327943" y="3661332"/>
            <a:chExt cx="1224000" cy="309545"/>
          </a:xfrm>
        </p:grpSpPr>
        <p:sp>
          <p:nvSpPr>
            <p:cNvPr id="237" name="Content Placeholder 2"/>
            <p:cNvSpPr txBox="1">
              <a:spLocks/>
            </p:cNvSpPr>
            <p:nvPr/>
          </p:nvSpPr>
          <p:spPr bwMode="auto">
            <a:xfrm>
              <a:off x="327943" y="3682877"/>
              <a:ext cx="1224000" cy="286232"/>
            </a:xfrm>
            <a:prstGeom prst="rect">
              <a:avLst/>
            </a:prstGeom>
            <a:gradFill rotWithShape="1">
              <a:gsLst>
                <a:gs pos="81000">
                  <a:srgbClr val="ACD4F5"/>
                </a:gs>
                <a:gs pos="78000">
                  <a:schemeClr val="accent1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rgbClr val="9ECBF4"/>
                </a:gs>
                <a:gs pos="21000">
                  <a:schemeClr val="accent1">
                    <a:lumMod val="75000"/>
                  </a:schemeClr>
                </a:gs>
              </a:gsLst>
              <a:lin ang="0" scaled="0"/>
            </a:gradFill>
            <a:ln w="9525">
              <a:solidFill>
                <a:srgbClr val="385D8A"/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endParaRPr lang="en-US" sz="1400" b="1" dirty="0"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38" name="Rectangle 237"/>
            <p:cNvSpPr/>
            <p:nvPr/>
          </p:nvSpPr>
          <p:spPr>
            <a:xfrm>
              <a:off x="564341" y="3682877"/>
              <a:ext cx="756000" cy="288000"/>
            </a:xfrm>
            <a:prstGeom prst="rect">
              <a:avLst/>
            </a:prstGeom>
            <a:solidFill>
              <a:srgbClr val="385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239" name="TextBox 238"/>
            <p:cNvSpPr txBox="1"/>
            <p:nvPr/>
          </p:nvSpPr>
          <p:spPr>
            <a:xfrm>
              <a:off x="834559" y="3661332"/>
              <a:ext cx="2520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A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75447" y="2392723"/>
            <a:ext cx="1224000" cy="578029"/>
            <a:chOff x="971608" y="2392723"/>
            <a:chExt cx="1224000" cy="578029"/>
          </a:xfrm>
        </p:grpSpPr>
        <p:grpSp>
          <p:nvGrpSpPr>
            <p:cNvPr id="24" name="Group 23"/>
            <p:cNvGrpSpPr/>
            <p:nvPr/>
          </p:nvGrpSpPr>
          <p:grpSpPr>
            <a:xfrm>
              <a:off x="971608" y="2661207"/>
              <a:ext cx="1224000" cy="309545"/>
              <a:chOff x="327943" y="3661332"/>
              <a:chExt cx="1224000" cy="309545"/>
            </a:xfrm>
          </p:grpSpPr>
          <p:sp>
            <p:nvSpPr>
              <p:cNvPr id="181" name="Content Placeholder 2"/>
              <p:cNvSpPr txBox="1">
                <a:spLocks/>
              </p:cNvSpPr>
              <p:nvPr/>
            </p:nvSpPr>
            <p:spPr bwMode="auto">
              <a:xfrm>
                <a:off x="327943" y="3682877"/>
                <a:ext cx="1224000" cy="286232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Rectangle 181"/>
              <p:cNvSpPr/>
              <p:nvPr/>
            </p:nvSpPr>
            <p:spPr>
              <a:xfrm>
                <a:off x="564341" y="3682877"/>
                <a:ext cx="756000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83" name="TextBox 182"/>
              <p:cNvSpPr txBox="1"/>
              <p:nvPr/>
            </p:nvSpPr>
            <p:spPr>
              <a:xfrm>
                <a:off x="834559" y="3661332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7" name="Down Arrow 6"/>
            <p:cNvSpPr/>
            <p:nvPr/>
          </p:nvSpPr>
          <p:spPr>
            <a:xfrm>
              <a:off x="1088347" y="2392723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</p:grpSp>
      <p:sp>
        <p:nvSpPr>
          <p:cNvPr id="50" name="Down Arrow 49"/>
          <p:cNvSpPr/>
          <p:nvPr/>
        </p:nvSpPr>
        <p:spPr>
          <a:xfrm>
            <a:off x="6603413" y="2393684"/>
            <a:ext cx="18000" cy="252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1756598" y="2818312"/>
            <a:ext cx="4752000" cy="347697"/>
            <a:chOff x="2438228" y="1185098"/>
            <a:chExt cx="3192988" cy="0"/>
          </a:xfrm>
        </p:grpSpPr>
        <p:cxnSp>
          <p:nvCxnSpPr>
            <p:cNvPr id="54" name="Straight Arrow Connector 53"/>
            <p:cNvCxnSpPr/>
            <p:nvPr/>
          </p:nvCxnSpPr>
          <p:spPr>
            <a:xfrm flipH="1" flipV="1">
              <a:off x="243822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flipH="1" flipV="1">
              <a:off x="359643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H="1" flipV="1">
              <a:off x="479355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4670362" y="2945033"/>
            <a:ext cx="1980000" cy="309600"/>
            <a:chOff x="4660423" y="2945033"/>
            <a:chExt cx="1980000" cy="318478"/>
          </a:xfrm>
        </p:grpSpPr>
        <p:sp>
          <p:nvSpPr>
            <p:cNvPr id="26" name="Content Placeholder 2"/>
            <p:cNvSpPr txBox="1">
              <a:spLocks/>
            </p:cNvSpPr>
            <p:nvPr/>
          </p:nvSpPr>
          <p:spPr bwMode="auto">
            <a:xfrm>
              <a:off x="4660423" y="2966578"/>
              <a:ext cx="1980000" cy="294440"/>
            </a:xfrm>
            <a:prstGeom prst="rect">
              <a:avLst/>
            </a:prstGeom>
            <a:gradFill rotWithShape="1">
              <a:gsLst>
                <a:gs pos="40836">
                  <a:srgbClr val="77933C"/>
                </a:gs>
                <a:gs pos="87000">
                  <a:schemeClr val="accent3">
                    <a:lumMod val="40000"/>
                    <a:lumOff val="60000"/>
                  </a:schemeClr>
                </a:gs>
                <a:gs pos="78000">
                  <a:schemeClr val="accent3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1000">
                  <a:schemeClr val="accent3">
                    <a:lumMod val="40000"/>
                    <a:lumOff val="60000"/>
                  </a:schemeClr>
                </a:gs>
                <a:gs pos="24000">
                  <a:schemeClr val="accent3">
                    <a:lumMod val="75000"/>
                  </a:schemeClr>
                </a:gs>
              </a:gsLst>
              <a:lin ang="0" scaled="0"/>
            </a:gradFill>
            <a:ln w="9525">
              <a:solidFill>
                <a:schemeClr val="accent3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pPr algn="r"/>
              <a:endParaRPr lang="en-US" sz="1400" dirty="0">
                <a:solidFill>
                  <a:schemeClr val="bg1"/>
                </a:solidFill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932506" y="2975511"/>
              <a:ext cx="1440000" cy="28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499771" y="2945033"/>
              <a:ext cx="301304" cy="3166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7222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21259</TotalTime>
  <Words>6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Tsoulouha Eleni</cp:lastModifiedBy>
  <cp:revision>176</cp:revision>
  <cp:lastPrinted>2016-11-23T12:58:03Z</cp:lastPrinted>
  <dcterms:created xsi:type="dcterms:W3CDTF">2016-11-21T14:26:10Z</dcterms:created>
  <dcterms:modified xsi:type="dcterms:W3CDTF">2024-08-13T09:56:46Z</dcterms:modified>
</cp:coreProperties>
</file>