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9" r:id="rId3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1/12/2024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1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1/12/2024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1/12/2024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1/12/2024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087806" y="1839941"/>
            <a:ext cx="2160000" cy="307297"/>
            <a:chOff x="216056" y="1024557"/>
            <a:chExt cx="2160000" cy="307777"/>
          </a:xfrm>
        </p:grpSpPr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216056" y="1026249"/>
              <a:ext cx="2160000" cy="286232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4894" y="1026249"/>
              <a:ext cx="1512000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0042" y="1024557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cxnSp>
        <p:nvCxnSpPr>
          <p:cNvPr id="18" name="Straight Arrow Connector 17"/>
          <p:cNvCxnSpPr>
            <a:stCxn id="3" idx="1"/>
            <a:endCxn id="10" idx="0"/>
          </p:cNvCxnSpPr>
          <p:nvPr/>
        </p:nvCxnSpPr>
        <p:spPr>
          <a:xfrm flipH="1">
            <a:off x="3167806" y="910628"/>
            <a:ext cx="1924421" cy="931002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1"/>
          </p:cNvCxnSpPr>
          <p:nvPr/>
        </p:nvCxnSpPr>
        <p:spPr>
          <a:xfrm flipH="1" flipV="1">
            <a:off x="4106193" y="2147239"/>
            <a:ext cx="1033989" cy="70700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1"/>
          </p:cNvCxnSpPr>
          <p:nvPr/>
        </p:nvCxnSpPr>
        <p:spPr>
          <a:xfrm flipH="1" flipV="1">
            <a:off x="2250041" y="2127417"/>
            <a:ext cx="2890141" cy="726822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28046" y="4433305"/>
            <a:ext cx="304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</a:rPr>
              <a:t>A starts before the end of B</a:t>
            </a:r>
            <a:endParaRPr lang="en-US" sz="1600" dirty="0"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92227" y="372019"/>
            <a:ext cx="3044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Interior</a:t>
            </a:r>
          </a:p>
          <a:p>
            <a:r>
              <a:rPr lang="en-US" sz="1600" dirty="0">
                <a:latin typeface="Cambria" panose="02040503050406030204" pitchFamily="18" charset="0"/>
              </a:rPr>
              <a:t>time points for which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the described Temporal Entity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is definitely on-going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5140182" y="2192519"/>
            <a:ext cx="26061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Boundary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fuzzy transitions zones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in which the described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Temporal Entity is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developing or vanishing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475447" y="4995678"/>
            <a:ext cx="2270195" cy="310947"/>
            <a:chOff x="971608" y="4109853"/>
            <a:chExt cx="2270195" cy="310947"/>
          </a:xfrm>
        </p:grpSpPr>
        <p:sp>
          <p:nvSpPr>
            <p:cNvPr id="67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70" name="Down Arrow 69"/>
          <p:cNvSpPr/>
          <p:nvPr/>
        </p:nvSpPr>
        <p:spPr>
          <a:xfrm>
            <a:off x="589044" y="4731703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2869849" y="5158288"/>
            <a:ext cx="3168000" cy="0"/>
            <a:chOff x="2438228" y="1185098"/>
            <a:chExt cx="3192988" cy="0"/>
          </a:xfrm>
        </p:grpSpPr>
        <p:cxnSp>
          <p:nvCxnSpPr>
            <p:cNvPr id="72" name="Straight Arrow Connector 71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4994623" y="5294104"/>
            <a:ext cx="1656184" cy="308500"/>
            <a:chOff x="5196650" y="1802771"/>
            <a:chExt cx="1656184" cy="308500"/>
          </a:xfrm>
        </p:grpSpPr>
        <p:sp>
          <p:nvSpPr>
            <p:cNvPr id="76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474340" y="5030132"/>
            <a:ext cx="46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108210" y="5006950"/>
            <a:ext cx="2270195" cy="310947"/>
            <a:chOff x="971608" y="4109853"/>
            <a:chExt cx="2270195" cy="310947"/>
          </a:xfrm>
        </p:grpSpPr>
        <p:sp>
          <p:nvSpPr>
            <p:cNvPr id="81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84" name="Down Arrow 83"/>
          <p:cNvSpPr/>
          <p:nvPr/>
        </p:nvSpPr>
        <p:spPr>
          <a:xfrm>
            <a:off x="6322262" y="4726629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20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D6F88C-35EC-49DE-84AB-CD38048B3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5ED8B1-9F67-4359-94B8-704000A53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53" y="773962"/>
            <a:ext cx="7913294" cy="531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8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21288</TotalTime>
  <Words>42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2024-01-12T10:44:09Z</dcterms:modified>
</cp:coreProperties>
</file>