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 autoAdjust="0"/>
    <p:restoredTop sz="93293" autoAdjust="0"/>
  </p:normalViewPr>
  <p:slideViewPr>
    <p:cSldViewPr snapToGrid="0">
      <p:cViewPr varScale="1">
        <p:scale>
          <a:sx n="75" d="100"/>
          <a:sy n="75" d="100"/>
        </p:scale>
        <p:origin x="72" y="768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75447" y="2392723"/>
            <a:ext cx="8194215" cy="880313"/>
            <a:chOff x="475447" y="2392723"/>
            <a:chExt cx="8194215" cy="880313"/>
          </a:xfrm>
        </p:grpSpPr>
        <p:grpSp>
          <p:nvGrpSpPr>
            <p:cNvPr id="51" name="Group 50"/>
            <p:cNvGrpSpPr/>
            <p:nvPr/>
          </p:nvGrpSpPr>
          <p:grpSpPr>
            <a:xfrm>
              <a:off x="1736374" y="2837363"/>
              <a:ext cx="3636000" cy="0"/>
              <a:chOff x="2438228" y="1185098"/>
              <a:chExt cx="3192988" cy="0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5402636" y="2661365"/>
              <a:ext cx="1224000" cy="309545"/>
              <a:chOff x="327943" y="3661332"/>
              <a:chExt cx="1224000" cy="309545"/>
            </a:xfrm>
          </p:grpSpPr>
          <p:sp>
            <p:nvSpPr>
              <p:cNvPr id="70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86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89" name="Down Arrow 88"/>
            <p:cNvSpPr/>
            <p:nvPr/>
          </p:nvSpPr>
          <p:spPr>
            <a:xfrm>
              <a:off x="1586938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90" name="Down Arrow 89"/>
            <p:cNvSpPr/>
            <p:nvPr/>
          </p:nvSpPr>
          <p:spPr>
            <a:xfrm>
              <a:off x="6619271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689662" y="2954558"/>
              <a:ext cx="1980000" cy="318478"/>
              <a:chOff x="4660423" y="2945033"/>
              <a:chExt cx="1980000" cy="318478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5476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2024-08-13T10:10:20Z</dcterms:modified>
</cp:coreProperties>
</file>