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6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75" d="100"/>
          <a:sy n="75" d="100"/>
        </p:scale>
        <p:origin x="72" y="768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50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75447" y="3621729"/>
            <a:ext cx="7987818" cy="866247"/>
            <a:chOff x="475447" y="3678879"/>
            <a:chExt cx="7987818" cy="866247"/>
          </a:xfrm>
        </p:grpSpPr>
        <p:grpSp>
          <p:nvGrpSpPr>
            <p:cNvPr id="109" name="Group 108"/>
            <p:cNvGrpSpPr/>
            <p:nvPr/>
          </p:nvGrpSpPr>
          <p:grpSpPr>
            <a:xfrm>
              <a:off x="475447" y="3947928"/>
              <a:ext cx="2270195" cy="310947"/>
              <a:chOff x="971608" y="4109853"/>
              <a:chExt cx="2270195" cy="310947"/>
            </a:xfrm>
          </p:grpSpPr>
          <p:sp>
            <p:nvSpPr>
              <p:cNvPr id="110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2841274" y="4129588"/>
              <a:ext cx="3240000" cy="0"/>
              <a:chOff x="2438228" y="1185098"/>
              <a:chExt cx="3192988" cy="0"/>
            </a:xfrm>
          </p:grpSpPr>
          <p:cxnSp>
            <p:nvCxnSpPr>
              <p:cNvPr id="114" name="Straight Arrow Connector 113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Group 116"/>
            <p:cNvGrpSpPr/>
            <p:nvPr/>
          </p:nvGrpSpPr>
          <p:grpSpPr>
            <a:xfrm>
              <a:off x="6662591" y="4236626"/>
              <a:ext cx="1656184" cy="308500"/>
              <a:chOff x="5196650" y="1802771"/>
              <a:chExt cx="1656184" cy="308500"/>
            </a:xfrm>
          </p:grpSpPr>
          <p:sp>
            <p:nvSpPr>
              <p:cNvPr id="118" name="Content Placeholder 2"/>
              <p:cNvSpPr txBox="1">
                <a:spLocks/>
              </p:cNvSpPr>
              <p:nvPr/>
            </p:nvSpPr>
            <p:spPr bwMode="auto">
              <a:xfrm>
                <a:off x="5196650" y="1824316"/>
                <a:ext cx="1656184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1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chemeClr val="accent3">
                      <a:lumMod val="40000"/>
                      <a:lumOff val="60000"/>
                    </a:schemeClr>
                  </a:gs>
                  <a:gs pos="21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5469159" y="1823271"/>
                <a:ext cx="1106386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5898728" y="1802771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  <p:sp>
          <p:nvSpPr>
            <p:cNvPr id="127" name="Down Arrow 126"/>
            <p:cNvSpPr/>
            <p:nvPr/>
          </p:nvSpPr>
          <p:spPr>
            <a:xfrm>
              <a:off x="2618740" y="368395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6193070" y="3950257"/>
              <a:ext cx="2270195" cy="310947"/>
              <a:chOff x="971608" y="4109853"/>
              <a:chExt cx="2270195" cy="310947"/>
            </a:xfrm>
          </p:grpSpPr>
          <p:sp>
            <p:nvSpPr>
              <p:cNvPr id="129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32" name="Down Arrow 131"/>
            <p:cNvSpPr/>
            <p:nvPr/>
          </p:nvSpPr>
          <p:spPr>
            <a:xfrm>
              <a:off x="8251438" y="3678879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2733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2024-08-13T10:11:13Z</dcterms:modified>
</cp:coreProperties>
</file>