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1" r:id="rId2"/>
  </p:sldIdLst>
  <p:sldSz cx="9144000" cy="6858000" type="screen4x3"/>
  <p:notesSz cx="6858000" cy="9661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50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D8A"/>
    <a:srgbClr val="9ECBF4"/>
    <a:srgbClr val="ACD4F5"/>
    <a:srgbClr val="1737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09" autoAdjust="0"/>
    <p:restoredTop sz="93293" autoAdjust="0"/>
  </p:normalViewPr>
  <p:slideViewPr>
    <p:cSldViewPr snapToGrid="0">
      <p:cViewPr varScale="1">
        <p:scale>
          <a:sx n="75" d="100"/>
          <a:sy n="75" d="100"/>
        </p:scale>
        <p:origin x="72" y="768"/>
      </p:cViewPr>
      <p:guideLst>
        <p:guide orient="horz" pos="2268"/>
        <p:guide pos="50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9" cy="720089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6814F-679F-41E6-830B-C53D5C7D9120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723900"/>
            <a:ext cx="4832350" cy="3624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589225"/>
            <a:ext cx="5486400" cy="43476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C59D6-F9E2-4296-B21C-041FBD5F1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9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Figure 23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1C59D6-F9E2-4296-B21C-041FBD5F1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516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D8E8-C418-4D50-B5D8-88C13C597BB1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37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4DC8-F1B5-49D3-A103-FF600C33FB47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21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178A-AE46-41E3-BCFB-1B94F183DD22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85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F864F-67F0-4F07-8379-3159E1483253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23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FD01-BB3F-4694-9866-DB37AB65A34D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93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9271-2140-44EC-8EDD-75F8A7053915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8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45B7D-16DC-48F5-97DA-E51FE2CA0555}" type="datetime1">
              <a:rPr lang="en-US" smtClean="0"/>
              <a:t>8/13/2024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5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20C6D-930B-4AAB-9F13-A2F6746C8E51}" type="datetime1">
              <a:rPr lang="en-US" smtClean="0"/>
              <a:t>8/13/2024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9423-4C0B-4F57-8E43-EFEBA5114F98}" type="datetime1">
              <a:rPr lang="en-US" smtClean="0"/>
              <a:t>8/13/2024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7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BAE3-B753-4E07-80AC-FC9F450C7380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65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78C75-4B76-4B5A-A0A7-1C231B7BDEB7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70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8BEBE-5755-48CB-986D-345A31B1F5B0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5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75447" y="2383260"/>
            <a:ext cx="7937168" cy="870687"/>
            <a:chOff x="475447" y="2383260"/>
            <a:chExt cx="7937168" cy="870687"/>
          </a:xfrm>
        </p:grpSpPr>
        <p:grpSp>
          <p:nvGrpSpPr>
            <p:cNvPr id="84" name="Group 83"/>
            <p:cNvGrpSpPr/>
            <p:nvPr/>
          </p:nvGrpSpPr>
          <p:grpSpPr>
            <a:xfrm>
              <a:off x="475447" y="2661207"/>
              <a:ext cx="1224000" cy="309545"/>
              <a:chOff x="327943" y="3661332"/>
              <a:chExt cx="1224000" cy="309545"/>
            </a:xfrm>
          </p:grpSpPr>
          <p:sp>
            <p:nvSpPr>
              <p:cNvPr id="85" name="Content Placeholder 2"/>
              <p:cNvSpPr txBox="1">
                <a:spLocks/>
              </p:cNvSpPr>
              <p:nvPr/>
            </p:nvSpPr>
            <p:spPr bwMode="auto">
              <a:xfrm>
                <a:off x="327943" y="3682877"/>
                <a:ext cx="1224000" cy="286232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564341" y="3682877"/>
                <a:ext cx="756000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834559" y="3661332"/>
                <a:ext cx="2520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sp>
          <p:nvSpPr>
            <p:cNvPr id="88" name="Down Arrow 87"/>
            <p:cNvSpPr/>
            <p:nvPr/>
          </p:nvSpPr>
          <p:spPr>
            <a:xfrm>
              <a:off x="1586938" y="2392723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6275565" y="2945447"/>
              <a:ext cx="2137050" cy="308500"/>
              <a:chOff x="6181725" y="2945447"/>
              <a:chExt cx="2137050" cy="308500"/>
            </a:xfrm>
          </p:grpSpPr>
          <p:sp>
            <p:nvSpPr>
              <p:cNvPr id="133" name="Content Placeholder 2"/>
              <p:cNvSpPr txBox="1">
                <a:spLocks/>
              </p:cNvSpPr>
              <p:nvPr/>
            </p:nvSpPr>
            <p:spPr bwMode="auto">
              <a:xfrm>
                <a:off x="6181725" y="2966992"/>
                <a:ext cx="2137050" cy="286232"/>
              </a:xfrm>
              <a:prstGeom prst="rect">
                <a:avLst/>
              </a:prstGeom>
              <a:gradFill rotWithShape="1">
                <a:gsLst>
                  <a:gs pos="40836">
                    <a:srgbClr val="77933C"/>
                  </a:gs>
                  <a:gs pos="81000">
                    <a:schemeClr val="accent3">
                      <a:lumMod val="40000"/>
                      <a:lumOff val="60000"/>
                    </a:schemeClr>
                  </a:gs>
                  <a:gs pos="78000">
                    <a:schemeClr val="accent3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chemeClr val="accent3">
                      <a:lumMod val="40000"/>
                      <a:lumOff val="60000"/>
                    </a:schemeClr>
                  </a:gs>
                  <a:gs pos="21000">
                    <a:schemeClr val="accent3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chemeClr val="accent3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pPr algn="r"/>
                <a:endParaRPr lang="en-US" sz="1400" dirty="0">
                  <a:solidFill>
                    <a:schemeClr val="bg1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Rectangle 133"/>
              <p:cNvSpPr/>
              <p:nvPr/>
            </p:nvSpPr>
            <p:spPr>
              <a:xfrm>
                <a:off x="6491866" y="2965947"/>
                <a:ext cx="1548000" cy="28800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135" name="TextBox 134"/>
              <p:cNvSpPr txBox="1"/>
              <p:nvPr/>
            </p:nvSpPr>
            <p:spPr>
              <a:xfrm>
                <a:off x="7087648" y="2945447"/>
                <a:ext cx="32520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B</a:t>
                </a:r>
              </a:p>
            </p:txBody>
          </p:sp>
        </p:grpSp>
        <p:grpSp>
          <p:nvGrpSpPr>
            <p:cNvPr id="136" name="Group 135"/>
            <p:cNvGrpSpPr/>
            <p:nvPr/>
          </p:nvGrpSpPr>
          <p:grpSpPr>
            <a:xfrm>
              <a:off x="6841251" y="2658099"/>
              <a:ext cx="1224000" cy="309545"/>
              <a:chOff x="327943" y="3661332"/>
              <a:chExt cx="1224000" cy="309545"/>
            </a:xfrm>
          </p:grpSpPr>
          <p:sp>
            <p:nvSpPr>
              <p:cNvPr id="137" name="Content Placeholder 2"/>
              <p:cNvSpPr txBox="1">
                <a:spLocks/>
              </p:cNvSpPr>
              <p:nvPr/>
            </p:nvSpPr>
            <p:spPr bwMode="auto">
              <a:xfrm>
                <a:off x="327943" y="3682877"/>
                <a:ext cx="1224000" cy="286232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Rectangle 137"/>
              <p:cNvSpPr/>
              <p:nvPr/>
            </p:nvSpPr>
            <p:spPr>
              <a:xfrm>
                <a:off x="564341" y="3682877"/>
                <a:ext cx="756000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139" name="TextBox 138"/>
              <p:cNvSpPr txBox="1"/>
              <p:nvPr/>
            </p:nvSpPr>
            <p:spPr>
              <a:xfrm>
                <a:off x="834559" y="3661332"/>
                <a:ext cx="2520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sp>
          <p:nvSpPr>
            <p:cNvPr id="144" name="Down Arrow 143"/>
            <p:cNvSpPr/>
            <p:nvPr/>
          </p:nvSpPr>
          <p:spPr>
            <a:xfrm>
              <a:off x="8041124" y="2383260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grpSp>
          <p:nvGrpSpPr>
            <p:cNvPr id="150" name="Group 149"/>
            <p:cNvGrpSpPr/>
            <p:nvPr/>
          </p:nvGrpSpPr>
          <p:grpSpPr>
            <a:xfrm>
              <a:off x="1803049" y="2846888"/>
              <a:ext cx="4788000" cy="0"/>
              <a:chOff x="2438228" y="1185098"/>
              <a:chExt cx="3192988" cy="0"/>
            </a:xfrm>
          </p:grpSpPr>
          <p:cxnSp>
            <p:nvCxnSpPr>
              <p:cNvPr id="151" name="Straight Arrow Connector 150"/>
              <p:cNvCxnSpPr/>
              <p:nvPr/>
            </p:nvCxnSpPr>
            <p:spPr>
              <a:xfrm flipH="1" flipV="1">
                <a:off x="243822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Arrow Connector 151"/>
              <p:cNvCxnSpPr/>
              <p:nvPr/>
            </p:nvCxnSpPr>
            <p:spPr>
              <a:xfrm flipH="1" flipV="1">
                <a:off x="359643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Arrow Connector 152"/>
              <p:cNvCxnSpPr/>
              <p:nvPr/>
            </p:nvCxnSpPr>
            <p:spPr>
              <a:xfrm flipH="1" flipV="1">
                <a:off x="479355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7568801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21258</TotalTime>
  <Words>6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Lida</dc:creator>
  <cp:lastModifiedBy>Tsoulouha Eleni</cp:lastModifiedBy>
  <cp:revision>176</cp:revision>
  <cp:lastPrinted>2016-11-23T12:58:03Z</cp:lastPrinted>
  <dcterms:created xsi:type="dcterms:W3CDTF">2016-11-21T14:26:10Z</dcterms:created>
  <dcterms:modified xsi:type="dcterms:W3CDTF">2024-08-13T10:11:54Z</dcterms:modified>
</cp:coreProperties>
</file>