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4" autoAdjust="0"/>
    <p:restoredTop sz="94660"/>
  </p:normalViewPr>
  <p:slideViewPr>
    <p:cSldViewPr snapToGrid="0">
      <p:cViewPr varScale="1">
        <p:scale>
          <a:sx n="66" d="100"/>
          <a:sy n="66" d="100"/>
        </p:scale>
        <p:origin x="78" y="8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B0182-69CB-411A-B246-8344107232BD}" type="datetimeFigureOut">
              <a:rPr lang="en-GB" smtClean="0"/>
              <a:t>03/08/2016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D7E03-F055-4613-8B3C-43D6BAF108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19146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B0182-69CB-411A-B246-8344107232BD}" type="datetimeFigureOut">
              <a:rPr lang="en-GB" smtClean="0"/>
              <a:t>03/08/2016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D7E03-F055-4613-8B3C-43D6BAF108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4002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B0182-69CB-411A-B246-8344107232BD}" type="datetimeFigureOut">
              <a:rPr lang="en-GB" smtClean="0"/>
              <a:t>03/08/2016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D7E03-F055-4613-8B3C-43D6BAF108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1731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B0182-69CB-411A-B246-8344107232BD}" type="datetimeFigureOut">
              <a:rPr lang="en-GB" smtClean="0"/>
              <a:t>03/08/2016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D7E03-F055-4613-8B3C-43D6BAF108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1393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B0182-69CB-411A-B246-8344107232BD}" type="datetimeFigureOut">
              <a:rPr lang="en-GB" smtClean="0"/>
              <a:t>03/08/2016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D7E03-F055-4613-8B3C-43D6BAF108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9915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B0182-69CB-411A-B246-8344107232BD}" type="datetimeFigureOut">
              <a:rPr lang="en-GB" smtClean="0"/>
              <a:t>03/08/2016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D7E03-F055-4613-8B3C-43D6BAF108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2235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B0182-69CB-411A-B246-8344107232BD}" type="datetimeFigureOut">
              <a:rPr lang="en-GB" smtClean="0"/>
              <a:t>03/08/2016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D7E03-F055-4613-8B3C-43D6BAF108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1605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B0182-69CB-411A-B246-8344107232BD}" type="datetimeFigureOut">
              <a:rPr lang="en-GB" smtClean="0"/>
              <a:t>03/08/2016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D7E03-F055-4613-8B3C-43D6BAF108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1487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B0182-69CB-411A-B246-8344107232BD}" type="datetimeFigureOut">
              <a:rPr lang="en-GB" smtClean="0"/>
              <a:t>03/08/2016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D7E03-F055-4613-8B3C-43D6BAF108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4268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B0182-69CB-411A-B246-8344107232BD}" type="datetimeFigureOut">
              <a:rPr lang="en-GB" smtClean="0"/>
              <a:t>03/08/2016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D7E03-F055-4613-8B3C-43D6BAF108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798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B0182-69CB-411A-B246-8344107232BD}" type="datetimeFigureOut">
              <a:rPr lang="en-GB" smtClean="0"/>
              <a:t>03/08/2016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D7E03-F055-4613-8B3C-43D6BAF108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9996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AB0182-69CB-411A-B246-8344107232BD}" type="datetimeFigureOut">
              <a:rPr lang="en-GB" smtClean="0"/>
              <a:t>03/08/2016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ED7E03-F055-4613-8B3C-43D6BAF108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2637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Possible enhancements to education matrix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57351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Possible new types/subtypes of audience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Observation Researcher</a:t>
            </a:r>
          </a:p>
          <a:p>
            <a:pPr lvl="1"/>
            <a:r>
              <a:rPr lang="en-GB" dirty="0"/>
              <a:t>Field observation and experiments</a:t>
            </a:r>
          </a:p>
          <a:p>
            <a:r>
              <a:rPr lang="en-GB" dirty="0"/>
              <a:t>Synthetic Researcher</a:t>
            </a:r>
          </a:p>
          <a:p>
            <a:r>
              <a:rPr lang="en-GB" dirty="0"/>
              <a:t>Collection Keeping Researcher</a:t>
            </a:r>
          </a:p>
          <a:p>
            <a:pPr lvl="1"/>
            <a:r>
              <a:rPr lang="en-GB" dirty="0"/>
              <a:t>Curator</a:t>
            </a:r>
          </a:p>
          <a:p>
            <a:r>
              <a:rPr lang="en-GB" dirty="0"/>
              <a:t>Conservator</a:t>
            </a:r>
          </a:p>
          <a:p>
            <a:pPr lvl="1"/>
            <a:r>
              <a:rPr lang="en-GB" dirty="0"/>
              <a:t>Characterised by use of a reference database</a:t>
            </a:r>
          </a:p>
          <a:p>
            <a:r>
              <a:rPr lang="en-GB" dirty="0"/>
              <a:t>Analytical Scientist</a:t>
            </a:r>
          </a:p>
          <a:p>
            <a:pPr lvl="1"/>
            <a:r>
              <a:rPr lang="en-GB" dirty="0"/>
              <a:t>Creates and curates reference database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23816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Progress on the modules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Language of the CRM: Complete and delivered multiple times in Brazil and Texas</a:t>
            </a:r>
            <a:endParaRPr lang="en-CA" dirty="0"/>
          </a:p>
          <a:p>
            <a:pPr lvl="0"/>
            <a:r>
              <a:rPr lang="en-US" dirty="0"/>
              <a:t>Questions: Research being undertaken at FORTH plus now PPL</a:t>
            </a:r>
            <a:endParaRPr lang="en-CA" dirty="0"/>
          </a:p>
          <a:p>
            <a:pPr lvl="0"/>
            <a:r>
              <a:rPr lang="en-US" dirty="0"/>
              <a:t>Concepts: 80% complete: related paper at CAA Oslo (forthcoming)</a:t>
            </a:r>
            <a:endParaRPr lang="en-CA" dirty="0"/>
          </a:p>
          <a:p>
            <a:pPr lvl="0"/>
            <a:r>
              <a:rPr lang="en-US" dirty="0"/>
              <a:t>Mapping: Outline </a:t>
            </a:r>
            <a:endParaRPr lang="en-CA" dirty="0"/>
          </a:p>
          <a:p>
            <a:pPr lvl="0"/>
            <a:r>
              <a:rPr lang="en-US" dirty="0"/>
              <a:t>Extension: Planning</a:t>
            </a:r>
            <a:endParaRPr lang="en-CA" dirty="0"/>
          </a:p>
          <a:p>
            <a:pPr lvl="0"/>
            <a:r>
              <a:rPr lang="en-GB" dirty="0"/>
              <a:t>Applied Principles: Concept only</a:t>
            </a:r>
            <a:endParaRPr lang="en-CA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95158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Data sets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/>
              <a:t>Our CRM-SIG activities as </a:t>
            </a:r>
            <a:r>
              <a:rPr lang="en-GB" dirty="0" err="1"/>
              <a:t>rdf</a:t>
            </a:r>
            <a:r>
              <a:rPr lang="en-GB" dirty="0"/>
              <a:t> CRM LOD. </a:t>
            </a:r>
            <a:r>
              <a:rPr lang="en-GB"/>
              <a:t>Crowd source!</a:t>
            </a:r>
            <a:endParaRPr lang="en-GB" dirty="0"/>
          </a:p>
          <a:p>
            <a:r>
              <a:rPr lang="en-US" dirty="0" err="1"/>
              <a:t>Bladerunner</a:t>
            </a:r>
            <a:r>
              <a:rPr lang="en-US" dirty="0"/>
              <a:t> dataset </a:t>
            </a:r>
          </a:p>
          <a:p>
            <a:r>
              <a:rPr lang="en-US" dirty="0"/>
              <a:t>Eiffel Tower dataset </a:t>
            </a:r>
          </a:p>
          <a:p>
            <a:r>
              <a:rPr lang="en-US" dirty="0"/>
              <a:t>Otzi Iceman Dataset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72451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111</Words>
  <Application>Microsoft Office PowerPoint</Application>
  <PresentationFormat>Widescreen</PresentationFormat>
  <Paragraphs>24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Possible enhancements to education matrix</vt:lpstr>
      <vt:lpstr>Possible new types/subtypes of audience</vt:lpstr>
      <vt:lpstr>Progress on the modules</vt:lpstr>
      <vt:lpstr>Data sets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Possible enhancements to education matrix</dc:title>
  <dc:creator>Stephen Stead</dc:creator>
  <cp:lastModifiedBy>Stephen Stead</cp:lastModifiedBy>
  <cp:revision>3</cp:revision>
  <dcterms:created xsi:type="dcterms:W3CDTF">2016-08-03T06:18:06Z</dcterms:created>
  <dcterms:modified xsi:type="dcterms:W3CDTF">2016-08-03T06:25:32Z</dcterms:modified>
</cp:coreProperties>
</file>