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1" r:id="rId5"/>
  </p:sldMasterIdLst>
  <p:notesMasterIdLst>
    <p:notesMasterId r:id="rId18"/>
  </p:notesMasterIdLst>
  <p:sldIdLst>
    <p:sldId id="256" r:id="rId6"/>
    <p:sldId id="257" r:id="rId7"/>
    <p:sldId id="258" r:id="rId8"/>
    <p:sldId id="268" r:id="rId9"/>
    <p:sldId id="269" r:id="rId10"/>
    <p:sldId id="270" r:id="rId11"/>
    <p:sldId id="276" r:id="rId12"/>
    <p:sldId id="274" r:id="rId13"/>
    <p:sldId id="273" r:id="rId14"/>
    <p:sldId id="275" r:id="rId15"/>
    <p:sldId id="277" r:id="rId16"/>
    <p:sldId id="267" r:id="rId17"/>
  </p:sldIdLst>
  <p:sldSz cx="12192000" cy="6858000"/>
  <p:notesSz cx="12192000" cy="6858000"/>
  <p:defaultTextStyle>
    <a:defPPr>
      <a:defRPr lang="de-DE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1pPr>
    <a:lvl2pPr marL="4572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2pPr>
    <a:lvl3pPr marL="9144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3pPr>
    <a:lvl4pPr marL="13716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4pPr>
    <a:lvl5pPr marL="18288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ヒラギノ角ゴ Pro W3"/>
        <a:cs typeface="+mn-cs"/>
      </a:defRPr>
    </a:lvl5pPr>
    <a:lvl6pPr marL="2286000" algn="l" defTabSz="914400">
      <a:defRPr>
        <a:solidFill>
          <a:schemeClr val="tx1"/>
        </a:solidFill>
        <a:latin typeface="Arial"/>
        <a:ea typeface="ヒラギノ角ゴ Pro W3"/>
        <a:cs typeface="+mn-cs"/>
      </a:defRPr>
    </a:lvl6pPr>
    <a:lvl7pPr marL="2743200" algn="l" defTabSz="914400">
      <a:defRPr>
        <a:solidFill>
          <a:schemeClr val="tx1"/>
        </a:solidFill>
        <a:latin typeface="Arial"/>
        <a:ea typeface="ヒラギノ角ゴ Pro W3"/>
        <a:cs typeface="+mn-cs"/>
      </a:defRPr>
    </a:lvl7pPr>
    <a:lvl8pPr marL="3200400" algn="l" defTabSz="914400">
      <a:defRPr>
        <a:solidFill>
          <a:schemeClr val="tx1"/>
        </a:solidFill>
        <a:latin typeface="Arial"/>
        <a:ea typeface="ヒラギノ角ゴ Pro W3"/>
        <a:cs typeface="+mn-cs"/>
      </a:defRPr>
    </a:lvl8pPr>
    <a:lvl9pPr marL="3657600" algn="l" defTabSz="914400">
      <a:defRPr>
        <a:solidFill>
          <a:schemeClr val="tx1"/>
        </a:solidFill>
        <a:latin typeface="Arial"/>
        <a:ea typeface="ヒラギノ角ゴ Pro W3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372C"/>
    <a:srgbClr val="0069AF"/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C6E956-4E43-4EE6-A2DF-7DB1DB9405CF}" v="448" dt="2021-10-15T08:48:14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2843" autoAdjust="0"/>
  </p:normalViewPr>
  <p:slideViewPr>
    <p:cSldViewPr snapToGrid="0">
      <p:cViewPr varScale="1">
        <p:scale>
          <a:sx n="101" d="100"/>
          <a:sy n="101" d="100"/>
        </p:scale>
        <p:origin x="480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arek, Robert" userId="S::r.nasarek@gnm.de::ef15772d-541f-4c76-b011-6b78e15a0b99" providerId="AD" clId="Web-{EBF59B1C-2509-40D6-A8CB-82A5A7EC8A0A}"/>
    <pc:docChg chg="addSld delSld modSld">
      <pc:chgData name="Nasarek, Robert" userId="S::r.nasarek@gnm.de::ef15772d-541f-4c76-b011-6b78e15a0b99" providerId="AD" clId="Web-{EBF59B1C-2509-40D6-A8CB-82A5A7EC8A0A}" dt="2021-10-06T13:52:25.203" v="319"/>
      <pc:docMkLst>
        <pc:docMk/>
      </pc:docMkLst>
      <pc:sldChg chg="modSp">
        <pc:chgData name="Nasarek, Robert" userId="S::r.nasarek@gnm.de::ef15772d-541f-4c76-b011-6b78e15a0b99" providerId="AD" clId="Web-{EBF59B1C-2509-40D6-A8CB-82A5A7EC8A0A}" dt="2021-10-06T13:06:38.118" v="21" actId="20577"/>
        <pc:sldMkLst>
          <pc:docMk/>
          <pc:sldMk cId="0" sldId="267"/>
        </pc:sldMkLst>
        <pc:spChg chg="mod">
          <ac:chgData name="Nasarek, Robert" userId="S::r.nasarek@gnm.de::ef15772d-541f-4c76-b011-6b78e15a0b99" providerId="AD" clId="Web-{EBF59B1C-2509-40D6-A8CB-82A5A7EC8A0A}" dt="2021-10-06T13:06:38.118" v="21" actId="20577"/>
          <ac:spMkLst>
            <pc:docMk/>
            <pc:sldMk cId="0" sldId="267"/>
            <ac:spMk id="9219" creationId="{00000000-0000-0000-0000-000000000000}"/>
          </ac:spMkLst>
        </pc:spChg>
      </pc:sldChg>
      <pc:sldChg chg="addSp modSp">
        <pc:chgData name="Nasarek, Robert" userId="S::r.nasarek@gnm.de::ef15772d-541f-4c76-b011-6b78e15a0b99" providerId="AD" clId="Web-{EBF59B1C-2509-40D6-A8CB-82A5A7EC8A0A}" dt="2021-10-06T13:02:58.658" v="7"/>
        <pc:sldMkLst>
          <pc:docMk/>
          <pc:sldMk cId="1105862188" sldId="268"/>
        </pc:sldMkLst>
        <pc:grpChg chg="add">
          <ac:chgData name="Nasarek, Robert" userId="S::r.nasarek@gnm.de::ef15772d-541f-4c76-b011-6b78e15a0b99" providerId="AD" clId="Web-{EBF59B1C-2509-40D6-A8CB-82A5A7EC8A0A}" dt="2021-10-06T13:02:55.908" v="6"/>
          <ac:grpSpMkLst>
            <pc:docMk/>
            <pc:sldMk cId="1105862188" sldId="268"/>
            <ac:grpSpMk id="3" creationId="{2D54E198-3360-4AAA-AB55-105DDF611E46}"/>
          </ac:grpSpMkLst>
        </pc:grpChg>
        <pc:grpChg chg="add">
          <ac:chgData name="Nasarek, Robert" userId="S::r.nasarek@gnm.de::ef15772d-541f-4c76-b011-6b78e15a0b99" providerId="AD" clId="Web-{EBF59B1C-2509-40D6-A8CB-82A5A7EC8A0A}" dt="2021-10-06T13:02:58.658" v="7"/>
          <ac:grpSpMkLst>
            <pc:docMk/>
            <pc:sldMk cId="1105862188" sldId="268"/>
            <ac:grpSpMk id="4" creationId="{262172D8-2126-44D9-9501-65D08E3CDD32}"/>
          </ac:grpSpMkLst>
        </pc:grpChg>
        <pc:picChg chg="add mod">
          <ac:chgData name="Nasarek, Robert" userId="S::r.nasarek@gnm.de::ef15772d-541f-4c76-b011-6b78e15a0b99" providerId="AD" clId="Web-{EBF59B1C-2509-40D6-A8CB-82A5A7EC8A0A}" dt="2021-10-06T13:02:45.376" v="2" actId="1076"/>
          <ac:picMkLst>
            <pc:docMk/>
            <pc:sldMk cId="1105862188" sldId="268"/>
            <ac:picMk id="2" creationId="{8E8D02AA-D3E2-4515-B93C-775D3888ABE5}"/>
          </ac:picMkLst>
        </pc:picChg>
        <pc:picChg chg="add mod">
          <ac:chgData name="Nasarek, Robert" userId="S::r.nasarek@gnm.de::ef15772d-541f-4c76-b011-6b78e15a0b99" providerId="AD" clId="Web-{EBF59B1C-2509-40D6-A8CB-82A5A7EC8A0A}" dt="2021-10-06T13:02:51.642" v="5" actId="1076"/>
          <ac:picMkLst>
            <pc:docMk/>
            <pc:sldMk cId="1105862188" sldId="268"/>
            <ac:picMk id="8" creationId="{3661B29A-C329-4E63-908F-6B4083749B27}"/>
          </ac:picMkLst>
        </pc:picChg>
      </pc:sldChg>
      <pc:sldChg chg="addSp delSp modSp add replId">
        <pc:chgData name="Nasarek, Robert" userId="S::r.nasarek@gnm.de::ef15772d-541f-4c76-b011-6b78e15a0b99" providerId="AD" clId="Web-{EBF59B1C-2509-40D6-A8CB-82A5A7EC8A0A}" dt="2021-10-06T13:19:35.877" v="101" actId="1076"/>
        <pc:sldMkLst>
          <pc:docMk/>
          <pc:sldMk cId="3806560721" sldId="269"/>
        </pc:sldMkLst>
        <pc:spChg chg="add mod">
          <ac:chgData name="Nasarek, Robert" userId="S::r.nasarek@gnm.de::ef15772d-541f-4c76-b011-6b78e15a0b99" providerId="AD" clId="Web-{EBF59B1C-2509-40D6-A8CB-82A5A7EC8A0A}" dt="2021-10-06T13:09:45.999" v="38" actId="1076"/>
          <ac:spMkLst>
            <pc:docMk/>
            <pc:sldMk cId="3806560721" sldId="269"/>
            <ac:spMk id="6" creationId="{467A4C9D-9B78-4AC3-9A35-11160B2995F5}"/>
          </ac:spMkLst>
        </pc:spChg>
        <pc:spChg chg="mod">
          <ac:chgData name="Nasarek, Robert" userId="S::r.nasarek@gnm.de::ef15772d-541f-4c76-b011-6b78e15a0b99" providerId="AD" clId="Web-{EBF59B1C-2509-40D6-A8CB-82A5A7EC8A0A}" dt="2021-10-06T13:10:40.844" v="53" actId="14100"/>
          <ac:spMkLst>
            <pc:docMk/>
            <pc:sldMk cId="3806560721" sldId="269"/>
            <ac:spMk id="16" creationId="{51FE4353-0B04-4AC3-BDF6-CD4B05CCF795}"/>
          </ac:spMkLst>
        </pc:spChg>
        <pc:spChg chg="mod">
          <ac:chgData name="Nasarek, Robert" userId="S::r.nasarek@gnm.de::ef15772d-541f-4c76-b011-6b78e15a0b99" providerId="AD" clId="Web-{EBF59B1C-2509-40D6-A8CB-82A5A7EC8A0A}" dt="2021-10-06T13:12:20.816" v="64" actId="20577"/>
          <ac:spMkLst>
            <pc:docMk/>
            <pc:sldMk cId="3806560721" sldId="269"/>
            <ac:spMk id="19" creationId="{FC5E6972-41A9-4121-8665-39DB1E83A60B}"/>
          </ac:spMkLst>
        </pc:spChg>
        <pc:spChg chg="mod">
          <ac:chgData name="Nasarek, Robert" userId="S::r.nasarek@gnm.de::ef15772d-541f-4c76-b011-6b78e15a0b99" providerId="AD" clId="Web-{EBF59B1C-2509-40D6-A8CB-82A5A7EC8A0A}" dt="2021-10-06T13:13:56.679" v="81" actId="20577"/>
          <ac:spMkLst>
            <pc:docMk/>
            <pc:sldMk cId="3806560721" sldId="269"/>
            <ac:spMk id="22" creationId="{5F2A3669-B891-49F0-98B2-5C7AF7DB0141}"/>
          </ac:spMkLst>
        </pc:spChg>
        <pc:spChg chg="mod">
          <ac:chgData name="Nasarek, Robert" userId="S::r.nasarek@gnm.de::ef15772d-541f-4c76-b011-6b78e15a0b99" providerId="AD" clId="Web-{EBF59B1C-2509-40D6-A8CB-82A5A7EC8A0A}" dt="2021-10-06T13:19:35.877" v="101" actId="1076"/>
          <ac:spMkLst>
            <pc:docMk/>
            <pc:sldMk cId="3806560721" sldId="269"/>
            <ac:spMk id="26" creationId="{4D573413-B506-4F3D-92D2-88BF8E75EE40}"/>
          </ac:spMkLst>
        </pc:spChg>
        <pc:spChg chg="del topLvl">
          <ac:chgData name="Nasarek, Robert" userId="S::r.nasarek@gnm.de::ef15772d-541f-4c76-b011-6b78e15a0b99" providerId="AD" clId="Web-{EBF59B1C-2509-40D6-A8CB-82A5A7EC8A0A}" dt="2021-10-06T13:03:48.175" v="14"/>
          <ac:spMkLst>
            <pc:docMk/>
            <pc:sldMk cId="3806560721" sldId="269"/>
            <ac:spMk id="39" creationId="{0529E764-E82C-42C6-9670-265384894107}"/>
          </ac:spMkLst>
        </pc:spChg>
        <pc:spChg chg="del topLvl">
          <ac:chgData name="Nasarek, Robert" userId="S::r.nasarek@gnm.de::ef15772d-541f-4c76-b011-6b78e15a0b99" providerId="AD" clId="Web-{EBF59B1C-2509-40D6-A8CB-82A5A7EC8A0A}" dt="2021-10-06T13:03:49.394" v="15"/>
          <ac:spMkLst>
            <pc:docMk/>
            <pc:sldMk cId="3806560721" sldId="269"/>
            <ac:spMk id="48" creationId="{FA4229D4-7153-4647-BBD9-0E45EEA6A4F1}"/>
          </ac:spMkLst>
        </pc:spChg>
        <pc:spChg chg="mod">
          <ac:chgData name="Nasarek, Robert" userId="S::r.nasarek@gnm.de::ef15772d-541f-4c76-b011-6b78e15a0b99" providerId="AD" clId="Web-{EBF59B1C-2509-40D6-A8CB-82A5A7EC8A0A}" dt="2021-10-06T13:03:39.987" v="12" actId="20577"/>
          <ac:spMkLst>
            <pc:docMk/>
            <pc:sldMk cId="3806560721" sldId="269"/>
            <ac:spMk id="9218" creationId="{00000000-0000-0000-0000-000000000000}"/>
          </ac:spMkLst>
        </pc:spChg>
        <pc:grpChg chg="del">
          <ac:chgData name="Nasarek, Robert" userId="S::r.nasarek@gnm.de::ef15772d-541f-4c76-b011-6b78e15a0b99" providerId="AD" clId="Web-{EBF59B1C-2509-40D6-A8CB-82A5A7EC8A0A}" dt="2021-10-06T13:03:49.394" v="15"/>
          <ac:grpSpMkLst>
            <pc:docMk/>
            <pc:sldMk cId="3806560721" sldId="269"/>
            <ac:grpSpMk id="3" creationId="{2D54E198-3360-4AAA-AB55-105DDF611E46}"/>
          </ac:grpSpMkLst>
        </pc:grpChg>
        <pc:grpChg chg="del">
          <ac:chgData name="Nasarek, Robert" userId="S::r.nasarek@gnm.de::ef15772d-541f-4c76-b011-6b78e15a0b99" providerId="AD" clId="Web-{EBF59B1C-2509-40D6-A8CB-82A5A7EC8A0A}" dt="2021-10-06T13:03:46.113" v="13"/>
          <ac:grpSpMkLst>
            <pc:docMk/>
            <pc:sldMk cId="3806560721" sldId="269"/>
            <ac:grpSpMk id="4" creationId="{262172D8-2126-44D9-9501-65D08E3CDD32}"/>
          </ac:grpSpMkLst>
        </pc:grpChg>
        <pc:grpChg chg="add mod">
          <ac:chgData name="Nasarek, Robert" userId="S::r.nasarek@gnm.de::ef15772d-541f-4c76-b011-6b78e15a0b99" providerId="AD" clId="Web-{EBF59B1C-2509-40D6-A8CB-82A5A7EC8A0A}" dt="2021-10-06T13:09:55.749" v="42" actId="1076"/>
          <ac:grpSpMkLst>
            <pc:docMk/>
            <pc:sldMk cId="3806560721" sldId="269"/>
            <ac:grpSpMk id="7" creationId="{CFFE2FD4-C124-4559-A69F-0050663FFAF1}"/>
          </ac:grpSpMkLst>
        </pc:grpChg>
        <pc:grpChg chg="add mod">
          <ac:chgData name="Nasarek, Robert" userId="S::r.nasarek@gnm.de::ef15772d-541f-4c76-b011-6b78e15a0b99" providerId="AD" clId="Web-{EBF59B1C-2509-40D6-A8CB-82A5A7EC8A0A}" dt="2021-10-06T13:10:17.125" v="44" actId="1076"/>
          <ac:grpSpMkLst>
            <pc:docMk/>
            <pc:sldMk cId="3806560721" sldId="269"/>
            <ac:grpSpMk id="14" creationId="{B2BF9B0F-4636-4718-8733-9DBA652B773B}"/>
          </ac:grpSpMkLst>
        </pc:grpChg>
        <pc:grpChg chg="add mod">
          <ac:chgData name="Nasarek, Robert" userId="S::r.nasarek@gnm.de::ef15772d-541f-4c76-b011-6b78e15a0b99" providerId="AD" clId="Web-{EBF59B1C-2509-40D6-A8CB-82A5A7EC8A0A}" dt="2021-10-06T13:11:59.909" v="55" actId="1076"/>
          <ac:grpSpMkLst>
            <pc:docMk/>
            <pc:sldMk cId="3806560721" sldId="269"/>
            <ac:grpSpMk id="17" creationId="{3A3C6C06-18CD-49D6-BCEA-11C7144F122F}"/>
          </ac:grpSpMkLst>
        </pc:grpChg>
        <pc:grpChg chg="add mod">
          <ac:chgData name="Nasarek, Robert" userId="S::r.nasarek@gnm.de::ef15772d-541f-4c76-b011-6b78e15a0b99" providerId="AD" clId="Web-{EBF59B1C-2509-40D6-A8CB-82A5A7EC8A0A}" dt="2021-10-06T13:13:40.912" v="66" actId="1076"/>
          <ac:grpSpMkLst>
            <pc:docMk/>
            <pc:sldMk cId="3806560721" sldId="269"/>
            <ac:grpSpMk id="20" creationId="{946A0385-DBFE-4B59-8C5B-001C1335F6CB}"/>
          </ac:grpSpMkLst>
        </pc:grpChg>
        <pc:grpChg chg="add mod">
          <ac:chgData name="Nasarek, Robert" userId="S::r.nasarek@gnm.de::ef15772d-541f-4c76-b011-6b78e15a0b99" providerId="AD" clId="Web-{EBF59B1C-2509-40D6-A8CB-82A5A7EC8A0A}" dt="2021-10-06T13:17:22.326" v="86" actId="1076"/>
          <ac:grpSpMkLst>
            <pc:docMk/>
            <pc:sldMk cId="3806560721" sldId="269"/>
            <ac:grpSpMk id="24" creationId="{5ACDC737-8D79-4C0D-A6C2-47CD75DA51AE}"/>
          </ac:grpSpMkLst>
        </pc:grpChg>
        <pc:picChg chg="del topLvl">
          <ac:chgData name="Nasarek, Robert" userId="S::r.nasarek@gnm.de::ef15772d-541f-4c76-b011-6b78e15a0b99" providerId="AD" clId="Web-{EBF59B1C-2509-40D6-A8CB-82A5A7EC8A0A}" dt="2021-10-06T13:03:46.113" v="13"/>
          <ac:picMkLst>
            <pc:docMk/>
            <pc:sldMk cId="3806560721" sldId="269"/>
            <ac:picMk id="2" creationId="{8E8D02AA-D3E2-4515-B93C-775D3888ABE5}"/>
          </ac:picMkLst>
        </pc:picChg>
        <pc:picChg chg="add mod">
          <ac:chgData name="Nasarek, Robert" userId="S::r.nasarek@gnm.de::ef15772d-541f-4c76-b011-6b78e15a0b99" providerId="AD" clId="Web-{EBF59B1C-2509-40D6-A8CB-82A5A7EC8A0A}" dt="2021-10-06T13:09:13.482" v="29" actId="1076"/>
          <ac:picMkLst>
            <pc:docMk/>
            <pc:sldMk cId="3806560721" sldId="269"/>
            <ac:picMk id="5" creationId="{7B4CE148-FFDC-4A88-A38A-382F2768BF92}"/>
          </ac:picMkLst>
        </pc:picChg>
        <pc:picChg chg="del topLvl">
          <ac:chgData name="Nasarek, Robert" userId="S::r.nasarek@gnm.de::ef15772d-541f-4c76-b011-6b78e15a0b99" providerId="AD" clId="Web-{EBF59B1C-2509-40D6-A8CB-82A5A7EC8A0A}" dt="2021-10-06T13:03:49.988" v="16"/>
          <ac:picMkLst>
            <pc:docMk/>
            <pc:sldMk cId="3806560721" sldId="269"/>
            <ac:picMk id="8" creationId="{3661B29A-C329-4E63-908F-6B4083749B27}"/>
          </ac:picMkLst>
        </pc:picChg>
        <pc:picChg chg="add mod">
          <ac:chgData name="Nasarek, Robert" userId="S::r.nasarek@gnm.de::ef15772d-541f-4c76-b011-6b78e15a0b99" providerId="AD" clId="Web-{EBF59B1C-2509-40D6-A8CB-82A5A7EC8A0A}" dt="2021-10-06T13:15:13.915" v="83" actId="1076"/>
          <ac:picMkLst>
            <pc:docMk/>
            <pc:sldMk cId="3806560721" sldId="269"/>
            <ac:picMk id="9" creationId="{9F99CA1A-6A9F-4BA7-8576-2E65DF5BA259}"/>
          </ac:picMkLst>
        </pc:picChg>
        <pc:picChg chg="mod">
          <ac:chgData name="Nasarek, Robert" userId="S::r.nasarek@gnm.de::ef15772d-541f-4c76-b011-6b78e15a0b99" providerId="AD" clId="Web-{EBF59B1C-2509-40D6-A8CB-82A5A7EC8A0A}" dt="2021-10-06T13:10:24.547" v="45"/>
          <ac:picMkLst>
            <pc:docMk/>
            <pc:sldMk cId="3806560721" sldId="269"/>
            <ac:picMk id="15" creationId="{12CB2C0B-9226-4C97-B65A-461CB6EA9236}"/>
          </ac:picMkLst>
        </pc:picChg>
        <pc:picChg chg="mod">
          <ac:chgData name="Nasarek, Robert" userId="S::r.nasarek@gnm.de::ef15772d-541f-4c76-b011-6b78e15a0b99" providerId="AD" clId="Web-{EBF59B1C-2509-40D6-A8CB-82A5A7EC8A0A}" dt="2021-10-06T13:12:04.394" v="56"/>
          <ac:picMkLst>
            <pc:docMk/>
            <pc:sldMk cId="3806560721" sldId="269"/>
            <ac:picMk id="18" creationId="{42DA6F74-8695-4E02-8D91-B8B2C87DB9FA}"/>
          </ac:picMkLst>
        </pc:picChg>
        <pc:picChg chg="mod">
          <ac:chgData name="Nasarek, Robert" userId="S::r.nasarek@gnm.de::ef15772d-541f-4c76-b011-6b78e15a0b99" providerId="AD" clId="Web-{EBF59B1C-2509-40D6-A8CB-82A5A7EC8A0A}" dt="2021-10-06T13:13:49.772" v="69" actId="1076"/>
          <ac:picMkLst>
            <pc:docMk/>
            <pc:sldMk cId="3806560721" sldId="269"/>
            <ac:picMk id="21" creationId="{DA9FBA7F-2DC7-4CA0-B05B-F9924C6E0927}"/>
          </ac:picMkLst>
        </pc:picChg>
        <pc:picChg chg="mod">
          <ac:chgData name="Nasarek, Robert" userId="S::r.nasarek@gnm.de::ef15772d-541f-4c76-b011-6b78e15a0b99" providerId="AD" clId="Web-{EBF59B1C-2509-40D6-A8CB-82A5A7EC8A0A}" dt="2021-10-06T13:17:29.888" v="87"/>
          <ac:picMkLst>
            <pc:docMk/>
            <pc:sldMk cId="3806560721" sldId="269"/>
            <ac:picMk id="25" creationId="{0C98A32D-B974-4CFB-9739-12869F0F5960}"/>
          </ac:picMkLst>
        </pc:picChg>
      </pc:sldChg>
      <pc:sldChg chg="addSp delSp modSp add replId addAnim modAnim">
        <pc:chgData name="Nasarek, Robert" userId="S::r.nasarek@gnm.de::ef15772d-541f-4c76-b011-6b78e15a0b99" providerId="AD" clId="Web-{EBF59B1C-2509-40D6-A8CB-82A5A7EC8A0A}" dt="2021-10-06T13:50:37.497" v="309" actId="1076"/>
        <pc:sldMkLst>
          <pc:docMk/>
          <pc:sldMk cId="1359393376" sldId="270"/>
        </pc:sldMkLst>
        <pc:spChg chg="add mod">
          <ac:chgData name="Nasarek, Robert" userId="S::r.nasarek@gnm.de::ef15772d-541f-4c76-b011-6b78e15a0b99" providerId="AD" clId="Web-{EBF59B1C-2509-40D6-A8CB-82A5A7EC8A0A}" dt="2021-10-06T13:37:16.066" v="191" actId="1076"/>
          <ac:spMkLst>
            <pc:docMk/>
            <pc:sldMk cId="1359393376" sldId="270"/>
            <ac:spMk id="10" creationId="{1C2B65D2-1FC7-48D4-9692-EC33A19251C3}"/>
          </ac:spMkLst>
        </pc:spChg>
        <pc:spChg chg="add del">
          <ac:chgData name="Nasarek, Robert" userId="S::r.nasarek@gnm.de::ef15772d-541f-4c76-b011-6b78e15a0b99" providerId="AD" clId="Web-{EBF59B1C-2509-40D6-A8CB-82A5A7EC8A0A}" dt="2021-10-06T13:46:58.146" v="222"/>
          <ac:spMkLst>
            <pc:docMk/>
            <pc:sldMk cId="1359393376" sldId="270"/>
            <ac:spMk id="12" creationId="{FF4214F8-F5F3-4FD2-AA19-79D803904F14}"/>
          </ac:spMkLst>
        </pc:spChg>
        <pc:spChg chg="add mod">
          <ac:chgData name="Nasarek, Robert" userId="S::r.nasarek@gnm.de::ef15772d-541f-4c76-b011-6b78e15a0b99" providerId="AD" clId="Web-{EBF59B1C-2509-40D6-A8CB-82A5A7EC8A0A}" dt="2021-10-06T13:47:31.694" v="237" actId="1076"/>
          <ac:spMkLst>
            <pc:docMk/>
            <pc:sldMk cId="1359393376" sldId="270"/>
            <ac:spMk id="13" creationId="{6587C51D-BEA6-4ACE-800A-164A4739F9E1}"/>
          </ac:spMkLst>
        </pc:spChg>
        <pc:spChg chg="add mod">
          <ac:chgData name="Nasarek, Robert" userId="S::r.nasarek@gnm.de::ef15772d-541f-4c76-b011-6b78e15a0b99" providerId="AD" clId="Web-{EBF59B1C-2509-40D6-A8CB-82A5A7EC8A0A}" dt="2021-10-06T13:37:18.831" v="192" actId="1076"/>
          <ac:spMkLst>
            <pc:docMk/>
            <pc:sldMk cId="1359393376" sldId="270"/>
            <ac:spMk id="27" creationId="{654560E0-DEBC-4235-9E0C-5E872FE3BEC3}"/>
          </ac:spMkLst>
        </pc:spChg>
        <pc:spChg chg="add del">
          <ac:chgData name="Nasarek, Robert" userId="S::r.nasarek@gnm.de::ef15772d-541f-4c76-b011-6b78e15a0b99" providerId="AD" clId="Web-{EBF59B1C-2509-40D6-A8CB-82A5A7EC8A0A}" dt="2021-10-06T13:35:38.516" v="168"/>
          <ac:spMkLst>
            <pc:docMk/>
            <pc:sldMk cId="1359393376" sldId="270"/>
            <ac:spMk id="28" creationId="{44C0FF6A-294D-445C-933B-BCFC95CDB3EB}"/>
          </ac:spMkLst>
        </pc:spChg>
        <pc:spChg chg="add mod">
          <ac:chgData name="Nasarek, Robert" userId="S::r.nasarek@gnm.de::ef15772d-541f-4c76-b011-6b78e15a0b99" providerId="AD" clId="Web-{EBF59B1C-2509-40D6-A8CB-82A5A7EC8A0A}" dt="2021-10-06T13:35:53.704" v="174" actId="20577"/>
          <ac:spMkLst>
            <pc:docMk/>
            <pc:sldMk cId="1359393376" sldId="270"/>
            <ac:spMk id="29" creationId="{9DFBEEEB-4C15-43A6-B145-093CCBC2690D}"/>
          </ac:spMkLst>
        </pc:spChg>
        <pc:spChg chg="add mod">
          <ac:chgData name="Nasarek, Robert" userId="S::r.nasarek@gnm.de::ef15772d-541f-4c76-b011-6b78e15a0b99" providerId="AD" clId="Web-{EBF59B1C-2509-40D6-A8CB-82A5A7EC8A0A}" dt="2021-10-06T13:36:14.923" v="188" actId="1076"/>
          <ac:spMkLst>
            <pc:docMk/>
            <pc:sldMk cId="1359393376" sldId="270"/>
            <ac:spMk id="30" creationId="{039764C6-840D-423F-BF80-75461ABD6000}"/>
          </ac:spMkLst>
        </pc:spChg>
        <pc:spChg chg="add mod">
          <ac:chgData name="Nasarek, Robert" userId="S::r.nasarek@gnm.de::ef15772d-541f-4c76-b011-6b78e15a0b99" providerId="AD" clId="Web-{EBF59B1C-2509-40D6-A8CB-82A5A7EC8A0A}" dt="2021-10-06T13:50:24.465" v="305" actId="20577"/>
          <ac:spMkLst>
            <pc:docMk/>
            <pc:sldMk cId="1359393376" sldId="270"/>
            <ac:spMk id="39" creationId="{51BBDF48-B12D-4953-B0E6-8B4A4323EAC2}"/>
          </ac:spMkLst>
        </pc:spChg>
        <pc:spChg chg="add mod">
          <ac:chgData name="Nasarek, Robert" userId="S::r.nasarek@gnm.de::ef15772d-541f-4c76-b011-6b78e15a0b99" providerId="AD" clId="Web-{EBF59B1C-2509-40D6-A8CB-82A5A7EC8A0A}" dt="2021-10-06T13:50:37.497" v="309" actId="1076"/>
          <ac:spMkLst>
            <pc:docMk/>
            <pc:sldMk cId="1359393376" sldId="270"/>
            <ac:spMk id="40" creationId="{9186890F-5FA4-476F-847A-ED0FB291A231}"/>
          </ac:spMkLst>
        </pc:spChg>
        <pc:spChg chg="add mod">
          <ac:chgData name="Nasarek, Robert" userId="S::r.nasarek@gnm.de::ef15772d-541f-4c76-b011-6b78e15a0b99" providerId="AD" clId="Web-{EBF59B1C-2509-40D6-A8CB-82A5A7EC8A0A}" dt="2021-10-06T13:49:42.089" v="303" actId="1076"/>
          <ac:spMkLst>
            <pc:docMk/>
            <pc:sldMk cId="1359393376" sldId="270"/>
            <ac:spMk id="41" creationId="{C9EC1FC4-E453-4BE6-8215-DF2A70CF5556}"/>
          </ac:spMkLst>
        </pc:spChg>
        <pc:grpChg chg="del">
          <ac:chgData name="Nasarek, Robert" userId="S::r.nasarek@gnm.de::ef15772d-541f-4c76-b011-6b78e15a0b99" providerId="AD" clId="Web-{EBF59B1C-2509-40D6-A8CB-82A5A7EC8A0A}" dt="2021-10-06T13:22:43.711" v="103"/>
          <ac:grpSpMkLst>
            <pc:docMk/>
            <pc:sldMk cId="1359393376" sldId="270"/>
            <ac:grpSpMk id="7" creationId="{CFFE2FD4-C124-4559-A69F-0050663FFAF1}"/>
          </ac:grpSpMkLst>
        </pc:grpChg>
        <pc:grpChg chg="del">
          <ac:chgData name="Nasarek, Robert" userId="S::r.nasarek@gnm.de::ef15772d-541f-4c76-b011-6b78e15a0b99" providerId="AD" clId="Web-{EBF59B1C-2509-40D6-A8CB-82A5A7EC8A0A}" dt="2021-10-06T13:22:47.320" v="106"/>
          <ac:grpSpMkLst>
            <pc:docMk/>
            <pc:sldMk cId="1359393376" sldId="270"/>
            <ac:grpSpMk id="14" creationId="{B2BF9B0F-4636-4718-8733-9DBA652B773B}"/>
          </ac:grpSpMkLst>
        </pc:grpChg>
        <pc:grpChg chg="del">
          <ac:chgData name="Nasarek, Robert" userId="S::r.nasarek@gnm.de::ef15772d-541f-4c76-b011-6b78e15a0b99" providerId="AD" clId="Web-{EBF59B1C-2509-40D6-A8CB-82A5A7EC8A0A}" dt="2021-10-06T13:22:47.992" v="107"/>
          <ac:grpSpMkLst>
            <pc:docMk/>
            <pc:sldMk cId="1359393376" sldId="270"/>
            <ac:grpSpMk id="17" creationId="{3A3C6C06-18CD-49D6-BCEA-11C7144F122F}"/>
          </ac:grpSpMkLst>
        </pc:grpChg>
        <pc:grpChg chg="del">
          <ac:chgData name="Nasarek, Robert" userId="S::r.nasarek@gnm.de::ef15772d-541f-4c76-b011-6b78e15a0b99" providerId="AD" clId="Web-{EBF59B1C-2509-40D6-A8CB-82A5A7EC8A0A}" dt="2021-10-06T13:22:45.648" v="104"/>
          <ac:grpSpMkLst>
            <pc:docMk/>
            <pc:sldMk cId="1359393376" sldId="270"/>
            <ac:grpSpMk id="20" creationId="{946A0385-DBFE-4B59-8C5B-001C1335F6CB}"/>
          </ac:grpSpMkLst>
        </pc:grpChg>
        <pc:grpChg chg="del">
          <ac:chgData name="Nasarek, Robert" userId="S::r.nasarek@gnm.de::ef15772d-541f-4c76-b011-6b78e15a0b99" providerId="AD" clId="Web-{EBF59B1C-2509-40D6-A8CB-82A5A7EC8A0A}" dt="2021-10-06T13:22:48.445" v="108"/>
          <ac:grpSpMkLst>
            <pc:docMk/>
            <pc:sldMk cId="1359393376" sldId="270"/>
            <ac:grpSpMk id="24" creationId="{5ACDC737-8D79-4C0D-A6C2-47CD75DA51AE}"/>
          </ac:grpSpMkLst>
        </pc:grpChg>
        <pc:picChg chg="add mod modCrop">
          <ac:chgData name="Nasarek, Robert" userId="S::r.nasarek@gnm.de::ef15772d-541f-4c76-b011-6b78e15a0b99" providerId="AD" clId="Web-{EBF59B1C-2509-40D6-A8CB-82A5A7EC8A0A}" dt="2021-10-06T13:23:25.649" v="114"/>
          <ac:picMkLst>
            <pc:docMk/>
            <pc:sldMk cId="1359393376" sldId="270"/>
            <ac:picMk id="2" creationId="{FABAA388-6A28-44C1-BC91-897A95A57534}"/>
          </ac:picMkLst>
        </pc:picChg>
        <pc:picChg chg="add del mod modCrop">
          <ac:chgData name="Nasarek, Robert" userId="S::r.nasarek@gnm.de::ef15772d-541f-4c76-b011-6b78e15a0b99" providerId="AD" clId="Web-{EBF59B1C-2509-40D6-A8CB-82A5A7EC8A0A}" dt="2021-10-06T13:29:10.801" v="122"/>
          <ac:picMkLst>
            <pc:docMk/>
            <pc:sldMk cId="1359393376" sldId="270"/>
            <ac:picMk id="3" creationId="{F5965392-F807-4232-9A3A-88612EB5388C}"/>
          </ac:picMkLst>
        </pc:picChg>
        <pc:picChg chg="add del mod">
          <ac:chgData name="Nasarek, Robert" userId="S::r.nasarek@gnm.de::ef15772d-541f-4c76-b011-6b78e15a0b99" providerId="AD" clId="Web-{EBF59B1C-2509-40D6-A8CB-82A5A7EC8A0A}" dt="2021-10-06T13:34:43.748" v="147"/>
          <ac:picMkLst>
            <pc:docMk/>
            <pc:sldMk cId="1359393376" sldId="270"/>
            <ac:picMk id="4" creationId="{39361FAD-E86B-443B-9E73-1C3CC2C673A3}"/>
          </ac:picMkLst>
        </pc:picChg>
        <pc:picChg chg="add del mod">
          <ac:chgData name="Nasarek, Robert" userId="S::r.nasarek@gnm.de::ef15772d-541f-4c76-b011-6b78e15a0b99" providerId="AD" clId="Web-{EBF59B1C-2509-40D6-A8CB-82A5A7EC8A0A}" dt="2021-10-06T13:34:48.842" v="149"/>
          <ac:picMkLst>
            <pc:docMk/>
            <pc:sldMk cId="1359393376" sldId="270"/>
            <ac:picMk id="8" creationId="{F7E58489-1BCC-4F9F-9326-A0A2FFF82677}"/>
          </ac:picMkLst>
        </pc:picChg>
        <pc:picChg chg="del">
          <ac:chgData name="Nasarek, Robert" userId="S::r.nasarek@gnm.de::ef15772d-541f-4c76-b011-6b78e15a0b99" providerId="AD" clId="Web-{EBF59B1C-2509-40D6-A8CB-82A5A7EC8A0A}" dt="2021-10-06T13:22:46.382" v="105"/>
          <ac:picMkLst>
            <pc:docMk/>
            <pc:sldMk cId="1359393376" sldId="270"/>
            <ac:picMk id="9" creationId="{9F99CA1A-6A9F-4BA7-8576-2E65DF5BA259}"/>
          </ac:picMkLst>
        </pc:picChg>
        <pc:picChg chg="add mod">
          <ac:chgData name="Nasarek, Robert" userId="S::r.nasarek@gnm.de::ef15772d-541f-4c76-b011-6b78e15a0b99" providerId="AD" clId="Web-{EBF59B1C-2509-40D6-A8CB-82A5A7EC8A0A}" dt="2021-10-06T13:46:33.224" v="215" actId="1076"/>
          <ac:picMkLst>
            <pc:docMk/>
            <pc:sldMk cId="1359393376" sldId="270"/>
            <ac:picMk id="11" creationId="{D3D31D0E-C2F1-4131-A73C-1BFE63F49E66}"/>
          </ac:picMkLst>
        </pc:picChg>
        <pc:picChg chg="add mod">
          <ac:chgData name="Nasarek, Robert" userId="S::r.nasarek@gnm.de::ef15772d-541f-4c76-b011-6b78e15a0b99" providerId="AD" clId="Web-{EBF59B1C-2509-40D6-A8CB-82A5A7EC8A0A}" dt="2021-10-06T13:46:33.224" v="216" actId="1076"/>
          <ac:picMkLst>
            <pc:docMk/>
            <pc:sldMk cId="1359393376" sldId="270"/>
            <ac:picMk id="31" creationId="{EB4CC0C4-9D1F-48EB-8462-B9B2AA43EEF9}"/>
          </ac:picMkLst>
        </pc:picChg>
        <pc:picChg chg="add mod">
          <ac:chgData name="Nasarek, Robert" userId="S::r.nasarek@gnm.de::ef15772d-541f-4c76-b011-6b78e15a0b99" providerId="AD" clId="Web-{EBF59B1C-2509-40D6-A8CB-82A5A7EC8A0A}" dt="2021-10-06T13:46:33.239" v="217" actId="1076"/>
          <ac:picMkLst>
            <pc:docMk/>
            <pc:sldMk cId="1359393376" sldId="270"/>
            <ac:picMk id="32" creationId="{68074B78-5023-46F4-8ED6-C380718DA4B6}"/>
          </ac:picMkLst>
        </pc:picChg>
        <pc:picChg chg="add del mod">
          <ac:chgData name="Nasarek, Robert" userId="S::r.nasarek@gnm.de::ef15772d-541f-4c76-b011-6b78e15a0b99" providerId="AD" clId="Web-{EBF59B1C-2509-40D6-A8CB-82A5A7EC8A0A}" dt="2021-10-06T13:44:32.814" v="211"/>
          <ac:picMkLst>
            <pc:docMk/>
            <pc:sldMk cId="1359393376" sldId="270"/>
            <ac:picMk id="33" creationId="{6D0197F6-CEE5-4766-B0D6-7D4440F13F4C}"/>
          </ac:picMkLst>
        </pc:picChg>
        <pc:picChg chg="add mod">
          <ac:chgData name="Nasarek, Robert" userId="S::r.nasarek@gnm.de::ef15772d-541f-4c76-b011-6b78e15a0b99" providerId="AD" clId="Web-{EBF59B1C-2509-40D6-A8CB-82A5A7EC8A0A}" dt="2021-10-06T13:46:33.239" v="218" actId="1076"/>
          <ac:picMkLst>
            <pc:docMk/>
            <pc:sldMk cId="1359393376" sldId="270"/>
            <ac:picMk id="34" creationId="{2F7C22CB-F8E7-4B42-A3F5-7782FF9F896A}"/>
          </ac:picMkLst>
        </pc:picChg>
        <pc:picChg chg="add del">
          <ac:chgData name="Nasarek, Robert" userId="S::r.nasarek@gnm.de::ef15772d-541f-4c76-b011-6b78e15a0b99" providerId="AD" clId="Web-{EBF59B1C-2509-40D6-A8CB-82A5A7EC8A0A}" dt="2021-10-06T13:47:37.757" v="239"/>
          <ac:picMkLst>
            <pc:docMk/>
            <pc:sldMk cId="1359393376" sldId="270"/>
            <ac:picMk id="37" creationId="{C5FCA395-8F63-47B3-B700-F4BA48EF82ED}"/>
          </ac:picMkLst>
        </pc:picChg>
        <pc:picChg chg="add del">
          <ac:chgData name="Nasarek, Robert" userId="S::r.nasarek@gnm.de::ef15772d-541f-4c76-b011-6b78e15a0b99" providerId="AD" clId="Web-{EBF59B1C-2509-40D6-A8CB-82A5A7EC8A0A}" dt="2021-10-06T13:47:44.163" v="241"/>
          <ac:picMkLst>
            <pc:docMk/>
            <pc:sldMk cId="1359393376" sldId="270"/>
            <ac:picMk id="38" creationId="{BF2E8434-9E74-43F6-9C1A-681A7673E573}"/>
          </ac:picMkLst>
        </pc:picChg>
      </pc:sldChg>
      <pc:sldChg chg="new del">
        <pc:chgData name="Nasarek, Robert" userId="S::r.nasarek@gnm.de::ef15772d-541f-4c76-b011-6b78e15a0b99" providerId="AD" clId="Web-{EBF59B1C-2509-40D6-A8CB-82A5A7EC8A0A}" dt="2021-10-06T13:51:35.483" v="312"/>
        <pc:sldMkLst>
          <pc:docMk/>
          <pc:sldMk cId="3747388256" sldId="271"/>
        </pc:sldMkLst>
      </pc:sldChg>
      <pc:sldChg chg="add replId">
        <pc:chgData name="Nasarek, Robert" userId="S::r.nasarek@gnm.de::ef15772d-541f-4c76-b011-6b78e15a0b99" providerId="AD" clId="Web-{EBF59B1C-2509-40D6-A8CB-82A5A7EC8A0A}" dt="2021-10-06T13:50:49.575" v="310"/>
        <pc:sldMkLst>
          <pc:docMk/>
          <pc:sldMk cId="3498762061" sldId="272"/>
        </pc:sldMkLst>
      </pc:sldChg>
      <pc:sldChg chg="delSp modSp add replId delAnim">
        <pc:chgData name="Nasarek, Robert" userId="S::r.nasarek@gnm.de::ef15772d-541f-4c76-b011-6b78e15a0b99" providerId="AD" clId="Web-{EBF59B1C-2509-40D6-A8CB-82A5A7EC8A0A}" dt="2021-10-06T13:52:25.203" v="319"/>
        <pc:sldMkLst>
          <pc:docMk/>
          <pc:sldMk cId="650985735" sldId="273"/>
        </pc:sldMkLst>
        <pc:spChg chg="del mod">
          <ac:chgData name="Nasarek, Robert" userId="S::r.nasarek@gnm.de::ef15772d-541f-4c76-b011-6b78e15a0b99" providerId="AD" clId="Web-{EBF59B1C-2509-40D6-A8CB-82A5A7EC8A0A}" dt="2021-10-06T13:52:21.234" v="316"/>
          <ac:spMkLst>
            <pc:docMk/>
            <pc:sldMk cId="650985735" sldId="273"/>
            <ac:spMk id="10" creationId="{1C2B65D2-1FC7-48D4-9692-EC33A19251C3}"/>
          </ac:spMkLst>
        </pc:spChg>
        <pc:spChg chg="del">
          <ac:chgData name="Nasarek, Robert" userId="S::r.nasarek@gnm.de::ef15772d-541f-4c76-b011-6b78e15a0b99" providerId="AD" clId="Web-{EBF59B1C-2509-40D6-A8CB-82A5A7EC8A0A}" dt="2021-10-06T13:52:25.203" v="319"/>
          <ac:spMkLst>
            <pc:docMk/>
            <pc:sldMk cId="650985735" sldId="273"/>
            <ac:spMk id="27" creationId="{654560E0-DEBC-4235-9E0C-5E872FE3BEC3}"/>
          </ac:spMkLst>
        </pc:spChg>
        <pc:spChg chg="del">
          <ac:chgData name="Nasarek, Robert" userId="S::r.nasarek@gnm.de::ef15772d-541f-4c76-b011-6b78e15a0b99" providerId="AD" clId="Web-{EBF59B1C-2509-40D6-A8CB-82A5A7EC8A0A}" dt="2021-10-06T13:52:23.656" v="318"/>
          <ac:spMkLst>
            <pc:docMk/>
            <pc:sldMk cId="650985735" sldId="273"/>
            <ac:spMk id="29" creationId="{9DFBEEEB-4C15-43A6-B145-093CCBC2690D}"/>
          </ac:spMkLst>
        </pc:spChg>
        <pc:spChg chg="del mod">
          <ac:chgData name="Nasarek, Robert" userId="S::r.nasarek@gnm.de::ef15772d-541f-4c76-b011-6b78e15a0b99" providerId="AD" clId="Web-{EBF59B1C-2509-40D6-A8CB-82A5A7EC8A0A}" dt="2021-10-06T13:52:22.203" v="317"/>
          <ac:spMkLst>
            <pc:docMk/>
            <pc:sldMk cId="650985735" sldId="273"/>
            <ac:spMk id="30" creationId="{039764C6-840D-423F-BF80-75461ABD6000}"/>
          </ac:spMkLst>
        </pc:spChg>
        <pc:picChg chg="mod">
          <ac:chgData name="Nasarek, Robert" userId="S::r.nasarek@gnm.de::ef15772d-541f-4c76-b011-6b78e15a0b99" providerId="AD" clId="Web-{EBF59B1C-2509-40D6-A8CB-82A5A7EC8A0A}" dt="2021-10-06T13:52:13.031" v="313"/>
          <ac:picMkLst>
            <pc:docMk/>
            <pc:sldMk cId="650985735" sldId="273"/>
            <ac:picMk id="2" creationId="{FABAA388-6A28-44C1-BC91-897A95A57534}"/>
          </ac:picMkLst>
        </pc:picChg>
      </pc:sldChg>
    </pc:docChg>
  </pc:docChgLst>
  <pc:docChgLst>
    <pc:chgData name="Nasarek, Robert" userId="ef15772d-541f-4c76-b011-6b78e15a0b99" providerId="ADAL" clId="{A8C6E956-4E43-4EE6-A2DF-7DB1DB9405CF}"/>
    <pc:docChg chg="undo redo custSel addSld delSld modSld sldOrd">
      <pc:chgData name="Nasarek, Robert" userId="ef15772d-541f-4c76-b011-6b78e15a0b99" providerId="ADAL" clId="{A8C6E956-4E43-4EE6-A2DF-7DB1DB9405CF}" dt="2021-10-15T11:54:31.459" v="6487" actId="20577"/>
      <pc:docMkLst>
        <pc:docMk/>
      </pc:docMkLst>
      <pc:sldChg chg="modNotesTx">
        <pc:chgData name="Nasarek, Robert" userId="ef15772d-541f-4c76-b011-6b78e15a0b99" providerId="ADAL" clId="{A8C6E956-4E43-4EE6-A2DF-7DB1DB9405CF}" dt="2021-10-15T11:26:05.243" v="6354" actId="20577"/>
        <pc:sldMkLst>
          <pc:docMk/>
          <pc:sldMk cId="0" sldId="256"/>
        </pc:sldMkLst>
      </pc:sldChg>
      <pc:sldChg chg="modSp mod modNotesTx">
        <pc:chgData name="Nasarek, Robert" userId="ef15772d-541f-4c76-b011-6b78e15a0b99" providerId="ADAL" clId="{A8C6E956-4E43-4EE6-A2DF-7DB1DB9405CF}" dt="2021-10-15T11:26:33.105" v="6359" actId="20577"/>
        <pc:sldMkLst>
          <pc:docMk/>
          <pc:sldMk cId="0" sldId="257"/>
        </pc:sldMkLst>
        <pc:spChg chg="mod">
          <ac:chgData name="Nasarek, Robert" userId="ef15772d-541f-4c76-b011-6b78e15a0b99" providerId="ADAL" clId="{A8C6E956-4E43-4EE6-A2DF-7DB1DB9405CF}" dt="2021-10-15T08:55:01.660" v="5138" actId="20577"/>
          <ac:spMkLst>
            <pc:docMk/>
            <pc:sldMk cId="0" sldId="257"/>
            <ac:spMk id="9219" creationId="{00000000-0000-0000-0000-000000000000}"/>
          </ac:spMkLst>
        </pc:spChg>
      </pc:sldChg>
      <pc:sldChg chg="addSp modSp mod modAnim modNotes modNotesTx">
        <pc:chgData name="Nasarek, Robert" userId="ef15772d-541f-4c76-b011-6b78e15a0b99" providerId="ADAL" clId="{A8C6E956-4E43-4EE6-A2DF-7DB1DB9405CF}" dt="2021-10-15T11:27:57.769" v="6364" actId="20577"/>
        <pc:sldMkLst>
          <pc:docMk/>
          <pc:sldMk cId="0" sldId="258"/>
        </pc:sldMkLst>
        <pc:spChg chg="add mod">
          <ac:chgData name="Nasarek, Robert" userId="ef15772d-541f-4c76-b011-6b78e15a0b99" providerId="ADAL" clId="{A8C6E956-4E43-4EE6-A2DF-7DB1DB9405CF}" dt="2021-10-08T05:25:19.071" v="1319" actId="1076"/>
          <ac:spMkLst>
            <pc:docMk/>
            <pc:sldMk cId="0" sldId="258"/>
            <ac:spMk id="15" creationId="{521A71B5-EAB3-4C53-8F9B-55FA856DFA64}"/>
          </ac:spMkLst>
        </pc:spChg>
        <pc:spChg chg="mod">
          <ac:chgData name="Nasarek, Robert" userId="ef15772d-541f-4c76-b011-6b78e15a0b99" providerId="ADAL" clId="{A8C6E956-4E43-4EE6-A2DF-7DB1DB9405CF}" dt="2021-10-15T08:57:15.603" v="5202" actId="20577"/>
          <ac:spMkLst>
            <pc:docMk/>
            <pc:sldMk cId="0" sldId="258"/>
            <ac:spMk id="39" creationId="{0529E764-E82C-42C6-9670-265384894107}"/>
          </ac:spMkLst>
        </pc:spChg>
        <pc:spChg chg="mod">
          <ac:chgData name="Nasarek, Robert" userId="ef15772d-541f-4c76-b011-6b78e15a0b99" providerId="ADAL" clId="{A8C6E956-4E43-4EE6-A2DF-7DB1DB9405CF}" dt="2021-10-15T08:56:56.274" v="5198"/>
          <ac:spMkLst>
            <pc:docMk/>
            <pc:sldMk cId="0" sldId="258"/>
            <ac:spMk id="48" creationId="{FA4229D4-7153-4647-BBD9-0E45EEA6A4F1}"/>
          </ac:spMkLst>
        </pc:spChg>
        <pc:spChg chg="mod">
          <ac:chgData name="Nasarek, Robert" userId="ef15772d-541f-4c76-b011-6b78e15a0b99" providerId="ADAL" clId="{A8C6E956-4E43-4EE6-A2DF-7DB1DB9405CF}" dt="2021-10-14T11:39:33.845" v="4660" actId="1076"/>
          <ac:spMkLst>
            <pc:docMk/>
            <pc:sldMk cId="0" sldId="258"/>
            <ac:spMk id="49" creationId="{6F88F914-689E-494A-A004-F7C5099F43AA}"/>
          </ac:spMkLst>
        </pc:spChg>
        <pc:picChg chg="add mod">
          <ac:chgData name="Nasarek, Robert" userId="ef15772d-541f-4c76-b011-6b78e15a0b99" providerId="ADAL" clId="{A8C6E956-4E43-4EE6-A2DF-7DB1DB9405CF}" dt="2021-10-08T05:25:09.407" v="1318" actId="1076"/>
          <ac:picMkLst>
            <pc:docMk/>
            <pc:sldMk cId="0" sldId="258"/>
            <ac:picMk id="4" creationId="{ABB3BF5C-18C6-4616-970F-5D2A15112C50}"/>
          </ac:picMkLst>
        </pc:picChg>
      </pc:sldChg>
      <pc:sldChg chg="modSp mod">
        <pc:chgData name="Nasarek, Robert" userId="ef15772d-541f-4c76-b011-6b78e15a0b99" providerId="ADAL" clId="{A8C6E956-4E43-4EE6-A2DF-7DB1DB9405CF}" dt="2021-10-07T11:21:14.565" v="852" actId="20577"/>
        <pc:sldMkLst>
          <pc:docMk/>
          <pc:sldMk cId="0" sldId="267"/>
        </pc:sldMkLst>
        <pc:spChg chg="mod">
          <ac:chgData name="Nasarek, Robert" userId="ef15772d-541f-4c76-b011-6b78e15a0b99" providerId="ADAL" clId="{A8C6E956-4E43-4EE6-A2DF-7DB1DB9405CF}" dt="2021-10-07T11:21:14.565" v="852" actId="20577"/>
          <ac:spMkLst>
            <pc:docMk/>
            <pc:sldMk cId="0" sldId="267"/>
            <ac:spMk id="9219" creationId="{00000000-0000-0000-0000-000000000000}"/>
          </ac:spMkLst>
        </pc:spChg>
      </pc:sldChg>
      <pc:sldChg chg="addSp modSp mod modAnim modNotes modNotesTx">
        <pc:chgData name="Nasarek, Robert" userId="ef15772d-541f-4c76-b011-6b78e15a0b99" providerId="ADAL" clId="{A8C6E956-4E43-4EE6-A2DF-7DB1DB9405CF}" dt="2021-10-15T11:02:16.824" v="5498" actId="20577"/>
        <pc:sldMkLst>
          <pc:docMk/>
          <pc:sldMk cId="1105862188" sldId="268"/>
        </pc:sldMkLst>
        <pc:spChg chg="add mod">
          <ac:chgData name="Nasarek, Robert" userId="ef15772d-541f-4c76-b011-6b78e15a0b99" providerId="ADAL" clId="{A8C6E956-4E43-4EE6-A2DF-7DB1DB9405CF}" dt="2021-10-14T10:38:56.710" v="4468" actId="20577"/>
          <ac:spMkLst>
            <pc:docMk/>
            <pc:sldMk cId="1105862188" sldId="268"/>
            <ac:spMk id="11" creationId="{93B21856-6763-4AB9-BC11-46B93EC2BE41}"/>
          </ac:spMkLst>
        </pc:spChg>
        <pc:picChg chg="add mod">
          <ac:chgData name="Nasarek, Robert" userId="ef15772d-541f-4c76-b011-6b78e15a0b99" providerId="ADAL" clId="{A8C6E956-4E43-4EE6-A2DF-7DB1DB9405CF}" dt="2021-10-14T10:39:58.709" v="4477" actId="1037"/>
          <ac:picMkLst>
            <pc:docMk/>
            <pc:sldMk cId="1105862188" sldId="268"/>
            <ac:picMk id="6" creationId="{C4E8E4AF-3FF1-4C3B-A809-2992AA2EF82D}"/>
          </ac:picMkLst>
        </pc:picChg>
      </pc:sldChg>
      <pc:sldChg chg="modAnim modNotes modNotesTx">
        <pc:chgData name="Nasarek, Robert" userId="ef15772d-541f-4c76-b011-6b78e15a0b99" providerId="ADAL" clId="{A8C6E956-4E43-4EE6-A2DF-7DB1DB9405CF}" dt="2021-10-15T11:07:06.367" v="5751" actId="20577"/>
        <pc:sldMkLst>
          <pc:docMk/>
          <pc:sldMk cId="3806560721" sldId="269"/>
        </pc:sldMkLst>
      </pc:sldChg>
      <pc:sldChg chg="addSp modSp mod modAnim modNotes modNotesTx">
        <pc:chgData name="Nasarek, Robert" userId="ef15772d-541f-4c76-b011-6b78e15a0b99" providerId="ADAL" clId="{A8C6E956-4E43-4EE6-A2DF-7DB1DB9405CF}" dt="2021-10-14T10:53:30.713" v="4630"/>
        <pc:sldMkLst>
          <pc:docMk/>
          <pc:sldMk cId="1359393376" sldId="270"/>
        </pc:sldMkLst>
        <pc:spChg chg="mod">
          <ac:chgData name="Nasarek, Robert" userId="ef15772d-541f-4c76-b011-6b78e15a0b99" providerId="ADAL" clId="{A8C6E956-4E43-4EE6-A2DF-7DB1DB9405CF}" dt="2021-10-14T10:42:33.562" v="4494" actId="164"/>
          <ac:spMkLst>
            <pc:docMk/>
            <pc:sldMk cId="1359393376" sldId="270"/>
            <ac:spMk id="13" creationId="{6587C51D-BEA6-4ACE-800A-164A4739F9E1}"/>
          </ac:spMkLst>
        </pc:spChg>
        <pc:spChg chg="mod">
          <ac:chgData name="Nasarek, Robert" userId="ef15772d-541f-4c76-b011-6b78e15a0b99" providerId="ADAL" clId="{A8C6E956-4E43-4EE6-A2DF-7DB1DB9405CF}" dt="2021-10-14T10:42:35.527" v="4495" actId="164"/>
          <ac:spMkLst>
            <pc:docMk/>
            <pc:sldMk cId="1359393376" sldId="270"/>
            <ac:spMk id="39" creationId="{51BBDF48-B12D-4953-B0E6-8B4A4323EAC2}"/>
          </ac:spMkLst>
        </pc:spChg>
        <pc:spChg chg="mod">
          <ac:chgData name="Nasarek, Robert" userId="ef15772d-541f-4c76-b011-6b78e15a0b99" providerId="ADAL" clId="{A8C6E956-4E43-4EE6-A2DF-7DB1DB9405CF}" dt="2021-10-14T10:42:37.574" v="4496" actId="164"/>
          <ac:spMkLst>
            <pc:docMk/>
            <pc:sldMk cId="1359393376" sldId="270"/>
            <ac:spMk id="40" creationId="{9186890F-5FA4-476F-847A-ED0FB291A231}"/>
          </ac:spMkLst>
        </pc:spChg>
        <pc:spChg chg="mod">
          <ac:chgData name="Nasarek, Robert" userId="ef15772d-541f-4c76-b011-6b78e15a0b99" providerId="ADAL" clId="{A8C6E956-4E43-4EE6-A2DF-7DB1DB9405CF}" dt="2021-10-14T10:42:39.837" v="4497" actId="164"/>
          <ac:spMkLst>
            <pc:docMk/>
            <pc:sldMk cId="1359393376" sldId="270"/>
            <ac:spMk id="41" creationId="{C9EC1FC4-E453-4BE6-8215-DF2A70CF5556}"/>
          </ac:spMkLst>
        </pc:spChg>
        <pc:grpChg chg="add mod">
          <ac:chgData name="Nasarek, Robert" userId="ef15772d-541f-4c76-b011-6b78e15a0b99" providerId="ADAL" clId="{A8C6E956-4E43-4EE6-A2DF-7DB1DB9405CF}" dt="2021-10-14T10:42:33.562" v="4494" actId="164"/>
          <ac:grpSpMkLst>
            <pc:docMk/>
            <pc:sldMk cId="1359393376" sldId="270"/>
            <ac:grpSpMk id="3" creationId="{E6F97B91-0867-4427-92B1-F8257F40F997}"/>
          </ac:grpSpMkLst>
        </pc:grpChg>
        <pc:grpChg chg="add mod">
          <ac:chgData name="Nasarek, Robert" userId="ef15772d-541f-4c76-b011-6b78e15a0b99" providerId="ADAL" clId="{A8C6E956-4E43-4EE6-A2DF-7DB1DB9405CF}" dt="2021-10-14T10:42:35.527" v="4495" actId="164"/>
          <ac:grpSpMkLst>
            <pc:docMk/>
            <pc:sldMk cId="1359393376" sldId="270"/>
            <ac:grpSpMk id="4" creationId="{5A32310B-A426-4EC2-B534-034D6D565B8A}"/>
          </ac:grpSpMkLst>
        </pc:grpChg>
        <pc:grpChg chg="add mod">
          <ac:chgData name="Nasarek, Robert" userId="ef15772d-541f-4c76-b011-6b78e15a0b99" providerId="ADAL" clId="{A8C6E956-4E43-4EE6-A2DF-7DB1DB9405CF}" dt="2021-10-14T10:42:37.574" v="4496" actId="164"/>
          <ac:grpSpMkLst>
            <pc:docMk/>
            <pc:sldMk cId="1359393376" sldId="270"/>
            <ac:grpSpMk id="5" creationId="{81244F8E-EA98-4139-B034-65F24BA89CEB}"/>
          </ac:grpSpMkLst>
        </pc:grpChg>
        <pc:grpChg chg="add mod">
          <ac:chgData name="Nasarek, Robert" userId="ef15772d-541f-4c76-b011-6b78e15a0b99" providerId="ADAL" clId="{A8C6E956-4E43-4EE6-A2DF-7DB1DB9405CF}" dt="2021-10-14T10:42:39.837" v="4497" actId="164"/>
          <ac:grpSpMkLst>
            <pc:docMk/>
            <pc:sldMk cId="1359393376" sldId="270"/>
            <ac:grpSpMk id="6" creationId="{A5967633-5750-41C8-9A46-91B8983FEFD1}"/>
          </ac:grpSpMkLst>
        </pc:grpChg>
        <pc:picChg chg="mod">
          <ac:chgData name="Nasarek, Robert" userId="ef15772d-541f-4c76-b011-6b78e15a0b99" providerId="ADAL" clId="{A8C6E956-4E43-4EE6-A2DF-7DB1DB9405CF}" dt="2021-10-14T10:42:33.562" v="4494" actId="164"/>
          <ac:picMkLst>
            <pc:docMk/>
            <pc:sldMk cId="1359393376" sldId="270"/>
            <ac:picMk id="11" creationId="{D3D31D0E-C2F1-4131-A73C-1BFE63F49E66}"/>
          </ac:picMkLst>
        </pc:picChg>
        <pc:picChg chg="mod">
          <ac:chgData name="Nasarek, Robert" userId="ef15772d-541f-4c76-b011-6b78e15a0b99" providerId="ADAL" clId="{A8C6E956-4E43-4EE6-A2DF-7DB1DB9405CF}" dt="2021-10-14T10:42:35.527" v="4495" actId="164"/>
          <ac:picMkLst>
            <pc:docMk/>
            <pc:sldMk cId="1359393376" sldId="270"/>
            <ac:picMk id="31" creationId="{EB4CC0C4-9D1F-48EB-8462-B9B2AA43EEF9}"/>
          </ac:picMkLst>
        </pc:picChg>
        <pc:picChg chg="mod">
          <ac:chgData name="Nasarek, Robert" userId="ef15772d-541f-4c76-b011-6b78e15a0b99" providerId="ADAL" clId="{A8C6E956-4E43-4EE6-A2DF-7DB1DB9405CF}" dt="2021-10-14T10:42:37.574" v="4496" actId="164"/>
          <ac:picMkLst>
            <pc:docMk/>
            <pc:sldMk cId="1359393376" sldId="270"/>
            <ac:picMk id="32" creationId="{68074B78-5023-46F4-8ED6-C380718DA4B6}"/>
          </ac:picMkLst>
        </pc:picChg>
        <pc:picChg chg="mod">
          <ac:chgData name="Nasarek, Robert" userId="ef15772d-541f-4c76-b011-6b78e15a0b99" providerId="ADAL" clId="{A8C6E956-4E43-4EE6-A2DF-7DB1DB9405CF}" dt="2021-10-14T10:42:39.837" v="4497" actId="164"/>
          <ac:picMkLst>
            <pc:docMk/>
            <pc:sldMk cId="1359393376" sldId="270"/>
            <ac:picMk id="34" creationId="{2F7C22CB-F8E7-4B42-A3F5-7782FF9F896A}"/>
          </ac:picMkLst>
        </pc:picChg>
      </pc:sldChg>
      <pc:sldChg chg="del modNotes">
        <pc:chgData name="Nasarek, Robert" userId="ef15772d-541f-4c76-b011-6b78e15a0b99" providerId="ADAL" clId="{A8C6E956-4E43-4EE6-A2DF-7DB1DB9405CF}" dt="2021-10-07T10:10:03.560" v="304" actId="47"/>
        <pc:sldMkLst>
          <pc:docMk/>
          <pc:sldMk cId="3498762061" sldId="272"/>
        </pc:sldMkLst>
      </pc:sldChg>
      <pc:sldChg chg="addSp delSp modSp mod delAnim modAnim modNotes modNotesTx">
        <pc:chgData name="Nasarek, Robert" userId="ef15772d-541f-4c76-b011-6b78e15a0b99" providerId="ADAL" clId="{A8C6E956-4E43-4EE6-A2DF-7DB1DB9405CF}" dt="2021-10-14T10:56:28.295" v="4641" actId="113"/>
        <pc:sldMkLst>
          <pc:docMk/>
          <pc:sldMk cId="650985735" sldId="273"/>
        </pc:sldMkLst>
        <pc:spChg chg="mod">
          <ac:chgData name="Nasarek, Robert" userId="ef15772d-541f-4c76-b011-6b78e15a0b99" providerId="ADAL" clId="{A8C6E956-4E43-4EE6-A2DF-7DB1DB9405CF}" dt="2021-10-07T11:13:46.375" v="832" actId="14826"/>
          <ac:spMkLst>
            <pc:docMk/>
            <pc:sldMk cId="650985735" sldId="273"/>
            <ac:spMk id="13" creationId="{6587C51D-BEA6-4ACE-800A-164A4739F9E1}"/>
          </ac:spMkLst>
        </pc:spChg>
        <pc:spChg chg="add mod">
          <ac:chgData name="Nasarek, Robert" userId="ef15772d-541f-4c76-b011-6b78e15a0b99" providerId="ADAL" clId="{A8C6E956-4E43-4EE6-A2DF-7DB1DB9405CF}" dt="2021-10-07T10:26:19.732" v="495" actId="1076"/>
          <ac:spMkLst>
            <pc:docMk/>
            <pc:sldMk cId="650985735" sldId="273"/>
            <ac:spMk id="14" creationId="{9078B61D-D527-443C-92D1-CC8095901ACB}"/>
          </ac:spMkLst>
        </pc:spChg>
        <pc:spChg chg="add del mod">
          <ac:chgData name="Nasarek, Robert" userId="ef15772d-541f-4c76-b011-6b78e15a0b99" providerId="ADAL" clId="{A8C6E956-4E43-4EE6-A2DF-7DB1DB9405CF}" dt="2021-10-07T10:24:57.986" v="451" actId="478"/>
          <ac:spMkLst>
            <pc:docMk/>
            <pc:sldMk cId="650985735" sldId="273"/>
            <ac:spMk id="15" creationId="{613634C7-340B-467F-AA53-EA98379B85F2}"/>
          </ac:spMkLst>
        </pc:spChg>
        <pc:spChg chg="add del mod">
          <ac:chgData name="Nasarek, Robert" userId="ef15772d-541f-4c76-b011-6b78e15a0b99" providerId="ADAL" clId="{A8C6E956-4E43-4EE6-A2DF-7DB1DB9405CF}" dt="2021-10-07T10:24:59.741" v="452" actId="478"/>
          <ac:spMkLst>
            <pc:docMk/>
            <pc:sldMk cId="650985735" sldId="273"/>
            <ac:spMk id="16" creationId="{B7CEA455-4216-43A7-B455-8736287AA38C}"/>
          </ac:spMkLst>
        </pc:spChg>
        <pc:spChg chg="add del mod">
          <ac:chgData name="Nasarek, Robert" userId="ef15772d-541f-4c76-b011-6b78e15a0b99" providerId="ADAL" clId="{A8C6E956-4E43-4EE6-A2DF-7DB1DB9405CF}" dt="2021-10-07T10:25:00.951" v="453" actId="478"/>
          <ac:spMkLst>
            <pc:docMk/>
            <pc:sldMk cId="650985735" sldId="273"/>
            <ac:spMk id="17" creationId="{5040B33E-9F53-4DA4-8878-A883DC2DD55B}"/>
          </ac:spMkLst>
        </pc:spChg>
        <pc:spChg chg="add del mod">
          <ac:chgData name="Nasarek, Robert" userId="ef15772d-541f-4c76-b011-6b78e15a0b99" providerId="ADAL" clId="{A8C6E956-4E43-4EE6-A2DF-7DB1DB9405CF}" dt="2021-10-07T10:25:03.661" v="455" actId="478"/>
          <ac:spMkLst>
            <pc:docMk/>
            <pc:sldMk cId="650985735" sldId="273"/>
            <ac:spMk id="18" creationId="{F228BC96-C122-404F-AA59-5E20247FAFC9}"/>
          </ac:spMkLst>
        </pc:spChg>
        <pc:spChg chg="add del mod">
          <ac:chgData name="Nasarek, Robert" userId="ef15772d-541f-4c76-b011-6b78e15a0b99" providerId="ADAL" clId="{A8C6E956-4E43-4EE6-A2DF-7DB1DB9405CF}" dt="2021-10-07T10:25:02.316" v="454" actId="478"/>
          <ac:spMkLst>
            <pc:docMk/>
            <pc:sldMk cId="650985735" sldId="273"/>
            <ac:spMk id="19" creationId="{5B5793C6-6D2B-4913-A77A-D0D4B66B2618}"/>
          </ac:spMkLst>
        </pc:spChg>
        <pc:spChg chg="add del">
          <ac:chgData name="Nasarek, Robert" userId="ef15772d-541f-4c76-b011-6b78e15a0b99" providerId="ADAL" clId="{A8C6E956-4E43-4EE6-A2DF-7DB1DB9405CF}" dt="2021-10-07T10:24:47.606" v="449" actId="478"/>
          <ac:spMkLst>
            <pc:docMk/>
            <pc:sldMk cId="650985735" sldId="273"/>
            <ac:spMk id="24" creationId="{FC619949-03EA-4A72-8DF4-4EAEEDA698C4}"/>
          </ac:spMkLst>
        </pc:spChg>
        <pc:spChg chg="add mod topLvl">
          <ac:chgData name="Nasarek, Robert" userId="ef15772d-541f-4c76-b011-6b78e15a0b99" providerId="ADAL" clId="{A8C6E956-4E43-4EE6-A2DF-7DB1DB9405CF}" dt="2021-10-07T11:08:14.651" v="794" actId="165"/>
          <ac:spMkLst>
            <pc:docMk/>
            <pc:sldMk cId="650985735" sldId="273"/>
            <ac:spMk id="25" creationId="{D362F4B9-23F0-45C3-A460-579D81DDCEE9}"/>
          </ac:spMkLst>
        </pc:spChg>
        <pc:spChg chg="add mod topLvl">
          <ac:chgData name="Nasarek, Robert" userId="ef15772d-541f-4c76-b011-6b78e15a0b99" providerId="ADAL" clId="{A8C6E956-4E43-4EE6-A2DF-7DB1DB9405CF}" dt="2021-10-07T11:08:17.927" v="795" actId="165"/>
          <ac:spMkLst>
            <pc:docMk/>
            <pc:sldMk cId="650985735" sldId="273"/>
            <ac:spMk id="26" creationId="{1744BAC8-F7A0-469C-9731-5457BF2D143F}"/>
          </ac:spMkLst>
        </pc:spChg>
        <pc:spChg chg="add mod topLvl">
          <ac:chgData name="Nasarek, Robert" userId="ef15772d-541f-4c76-b011-6b78e15a0b99" providerId="ADAL" clId="{A8C6E956-4E43-4EE6-A2DF-7DB1DB9405CF}" dt="2021-10-07T10:47:10.177" v="689" actId="165"/>
          <ac:spMkLst>
            <pc:docMk/>
            <pc:sldMk cId="650985735" sldId="273"/>
            <ac:spMk id="29" creationId="{C0EB9311-6A56-48BD-8A71-27140A6805CD}"/>
          </ac:spMkLst>
        </pc:spChg>
        <pc:spChg chg="add mod topLvl">
          <ac:chgData name="Nasarek, Robert" userId="ef15772d-541f-4c76-b011-6b78e15a0b99" providerId="ADAL" clId="{A8C6E956-4E43-4EE6-A2DF-7DB1DB9405CF}" dt="2021-10-07T10:47:10.177" v="689" actId="165"/>
          <ac:spMkLst>
            <pc:docMk/>
            <pc:sldMk cId="650985735" sldId="273"/>
            <ac:spMk id="30" creationId="{C104E4FD-3EB2-4306-BF4B-1476B1576346}"/>
          </ac:spMkLst>
        </pc:spChg>
        <pc:spChg chg="add mod topLvl">
          <ac:chgData name="Nasarek, Robert" userId="ef15772d-541f-4c76-b011-6b78e15a0b99" providerId="ADAL" clId="{A8C6E956-4E43-4EE6-A2DF-7DB1DB9405CF}" dt="2021-10-07T10:47:10.177" v="689" actId="165"/>
          <ac:spMkLst>
            <pc:docMk/>
            <pc:sldMk cId="650985735" sldId="273"/>
            <ac:spMk id="33" creationId="{D32F2577-CC46-4CCA-842D-3160984235EC}"/>
          </ac:spMkLst>
        </pc:spChg>
        <pc:spChg chg="add mod topLvl">
          <ac:chgData name="Nasarek, Robert" userId="ef15772d-541f-4c76-b011-6b78e15a0b99" providerId="ADAL" clId="{A8C6E956-4E43-4EE6-A2DF-7DB1DB9405CF}" dt="2021-10-07T10:47:10.177" v="689" actId="165"/>
          <ac:spMkLst>
            <pc:docMk/>
            <pc:sldMk cId="650985735" sldId="273"/>
            <ac:spMk id="35" creationId="{FCFD2BB5-47C0-48C1-9351-FA54279C3896}"/>
          </ac:spMkLst>
        </pc:spChg>
        <pc:spChg chg="add mod topLvl">
          <ac:chgData name="Nasarek, Robert" userId="ef15772d-541f-4c76-b011-6b78e15a0b99" providerId="ADAL" clId="{A8C6E956-4E43-4EE6-A2DF-7DB1DB9405CF}" dt="2021-10-07T10:47:10.177" v="689" actId="165"/>
          <ac:spMkLst>
            <pc:docMk/>
            <pc:sldMk cId="650985735" sldId="273"/>
            <ac:spMk id="36" creationId="{DE84539B-E339-4852-B02F-5E78BF4DB461}"/>
          </ac:spMkLst>
        </pc:spChg>
        <pc:spChg chg="add mod ord">
          <ac:chgData name="Nasarek, Robert" userId="ef15772d-541f-4c76-b011-6b78e15a0b99" providerId="ADAL" clId="{A8C6E956-4E43-4EE6-A2DF-7DB1DB9405CF}" dt="2021-10-07T10:42:31.656" v="635" actId="20577"/>
          <ac:spMkLst>
            <pc:docMk/>
            <pc:sldMk cId="650985735" sldId="273"/>
            <ac:spMk id="37" creationId="{DEA79112-0785-4D77-B3B2-1AED85BF13AA}"/>
          </ac:spMkLst>
        </pc:spChg>
        <pc:spChg chg="add mod">
          <ac:chgData name="Nasarek, Robert" userId="ef15772d-541f-4c76-b011-6b78e15a0b99" providerId="ADAL" clId="{A8C6E956-4E43-4EE6-A2DF-7DB1DB9405CF}" dt="2021-10-07T10:44:19.684" v="653" actId="14100"/>
          <ac:spMkLst>
            <pc:docMk/>
            <pc:sldMk cId="650985735" sldId="273"/>
            <ac:spMk id="38" creationId="{602AC9C6-A8C6-41C0-B413-ADBCF3ADC5B4}"/>
          </ac:spMkLst>
        </pc:spChg>
        <pc:spChg chg="mod">
          <ac:chgData name="Nasarek, Robert" userId="ef15772d-541f-4c76-b011-6b78e15a0b99" providerId="ADAL" clId="{A8C6E956-4E43-4EE6-A2DF-7DB1DB9405CF}" dt="2021-10-07T11:14:42.737" v="833" actId="14826"/>
          <ac:spMkLst>
            <pc:docMk/>
            <pc:sldMk cId="650985735" sldId="273"/>
            <ac:spMk id="39" creationId="{51BBDF48-B12D-4953-B0E6-8B4A4323EAC2}"/>
          </ac:spMkLst>
        </pc:spChg>
        <pc:spChg chg="mod">
          <ac:chgData name="Nasarek, Robert" userId="ef15772d-541f-4c76-b011-6b78e15a0b99" providerId="ADAL" clId="{A8C6E956-4E43-4EE6-A2DF-7DB1DB9405CF}" dt="2021-10-07T11:16:48.667" v="835" actId="14826"/>
          <ac:spMkLst>
            <pc:docMk/>
            <pc:sldMk cId="650985735" sldId="273"/>
            <ac:spMk id="40" creationId="{9186890F-5FA4-476F-847A-ED0FB291A231}"/>
          </ac:spMkLst>
        </pc:spChg>
        <pc:spChg chg="del mod">
          <ac:chgData name="Nasarek, Robert" userId="ef15772d-541f-4c76-b011-6b78e15a0b99" providerId="ADAL" clId="{A8C6E956-4E43-4EE6-A2DF-7DB1DB9405CF}" dt="2021-10-07T10:21:55.453" v="410" actId="478"/>
          <ac:spMkLst>
            <pc:docMk/>
            <pc:sldMk cId="650985735" sldId="273"/>
            <ac:spMk id="41" creationId="{C9EC1FC4-E453-4BE6-8215-DF2A70CF5556}"/>
          </ac:spMkLst>
        </pc:spChg>
        <pc:spChg chg="mod ord">
          <ac:chgData name="Nasarek, Robert" userId="ef15772d-541f-4c76-b011-6b78e15a0b99" providerId="ADAL" clId="{A8C6E956-4E43-4EE6-A2DF-7DB1DB9405CF}" dt="2021-10-07T10:32:18.629" v="552" actId="167"/>
          <ac:spMkLst>
            <pc:docMk/>
            <pc:sldMk cId="650985735" sldId="273"/>
            <ac:spMk id="9218" creationId="{00000000-0000-0000-0000-000000000000}"/>
          </ac:spMkLst>
        </pc:spChg>
        <pc:grpChg chg="add mod topLvl">
          <ac:chgData name="Nasarek, Robert" userId="ef15772d-541f-4c76-b011-6b78e15a0b99" providerId="ADAL" clId="{A8C6E956-4E43-4EE6-A2DF-7DB1DB9405CF}" dt="2021-10-07T11:16:48.667" v="835" actId="14826"/>
          <ac:grpSpMkLst>
            <pc:docMk/>
            <pc:sldMk cId="650985735" sldId="273"/>
            <ac:grpSpMk id="3" creationId="{7494C9CF-CEAE-4358-8BF5-117755AED00E}"/>
          </ac:grpSpMkLst>
        </pc:grpChg>
        <pc:grpChg chg="add mod topLvl">
          <ac:chgData name="Nasarek, Robert" userId="ef15772d-541f-4c76-b011-6b78e15a0b99" providerId="ADAL" clId="{A8C6E956-4E43-4EE6-A2DF-7DB1DB9405CF}" dt="2021-10-07T11:14:42.737" v="833" actId="14826"/>
          <ac:grpSpMkLst>
            <pc:docMk/>
            <pc:sldMk cId="650985735" sldId="273"/>
            <ac:grpSpMk id="4" creationId="{924BD5BD-ACE7-4BB6-9055-D14014A1A601}"/>
          </ac:grpSpMkLst>
        </pc:grpChg>
        <pc:grpChg chg="add mod">
          <ac:chgData name="Nasarek, Robert" userId="ef15772d-541f-4c76-b011-6b78e15a0b99" providerId="ADAL" clId="{A8C6E956-4E43-4EE6-A2DF-7DB1DB9405CF}" dt="2021-10-07T11:13:46.375" v="832" actId="14826"/>
          <ac:grpSpMkLst>
            <pc:docMk/>
            <pc:sldMk cId="650985735" sldId="273"/>
            <ac:grpSpMk id="5" creationId="{0EED3A64-6568-466D-B45D-735890AD5016}"/>
          </ac:grpSpMkLst>
        </pc:grpChg>
        <pc:grpChg chg="add del mod">
          <ac:chgData name="Nasarek, Robert" userId="ef15772d-541f-4c76-b011-6b78e15a0b99" providerId="ADAL" clId="{A8C6E956-4E43-4EE6-A2DF-7DB1DB9405CF}" dt="2021-10-07T11:08:14.651" v="794" actId="165"/>
          <ac:grpSpMkLst>
            <pc:docMk/>
            <pc:sldMk cId="650985735" sldId="273"/>
            <ac:grpSpMk id="7" creationId="{A97167EE-B50C-4E47-900B-0284157A140F}"/>
          </ac:grpSpMkLst>
        </pc:grpChg>
        <pc:grpChg chg="add del mod">
          <ac:chgData name="Nasarek, Robert" userId="ef15772d-541f-4c76-b011-6b78e15a0b99" providerId="ADAL" clId="{A8C6E956-4E43-4EE6-A2DF-7DB1DB9405CF}" dt="2021-10-07T11:08:17.927" v="795" actId="165"/>
          <ac:grpSpMkLst>
            <pc:docMk/>
            <pc:sldMk cId="650985735" sldId="273"/>
            <ac:grpSpMk id="8" creationId="{1EA2854D-C1CB-477C-9B31-3D6A98287583}"/>
          </ac:grpSpMkLst>
        </pc:grpChg>
        <pc:grpChg chg="add del mod">
          <ac:chgData name="Nasarek, Robert" userId="ef15772d-541f-4c76-b011-6b78e15a0b99" providerId="ADAL" clId="{A8C6E956-4E43-4EE6-A2DF-7DB1DB9405CF}" dt="2021-10-07T10:47:10.177" v="689" actId="165"/>
          <ac:grpSpMkLst>
            <pc:docMk/>
            <pc:sldMk cId="650985735" sldId="273"/>
            <ac:grpSpMk id="9" creationId="{AAAF53C8-36CB-4C2B-ADEC-C803DEDC7CBA}"/>
          </ac:grpSpMkLst>
        </pc:grpChg>
        <pc:picChg chg="mod">
          <ac:chgData name="Nasarek, Robert" userId="ef15772d-541f-4c76-b011-6b78e15a0b99" providerId="ADAL" clId="{A8C6E956-4E43-4EE6-A2DF-7DB1DB9405CF}" dt="2021-10-07T10:26:34.678" v="501" actId="1076"/>
          <ac:picMkLst>
            <pc:docMk/>
            <pc:sldMk cId="650985735" sldId="273"/>
            <ac:picMk id="2" creationId="{FABAA388-6A28-44C1-BC91-897A95A57534}"/>
          </ac:picMkLst>
        </pc:picChg>
        <pc:picChg chg="mod">
          <ac:chgData name="Nasarek, Robert" userId="ef15772d-541f-4c76-b011-6b78e15a0b99" providerId="ADAL" clId="{A8C6E956-4E43-4EE6-A2DF-7DB1DB9405CF}" dt="2021-10-07T11:13:46.375" v="832" actId="14826"/>
          <ac:picMkLst>
            <pc:docMk/>
            <pc:sldMk cId="650985735" sldId="273"/>
            <ac:picMk id="11" creationId="{D3D31D0E-C2F1-4131-A73C-1BFE63F49E66}"/>
          </ac:picMkLst>
        </pc:picChg>
        <pc:picChg chg="del mod">
          <ac:chgData name="Nasarek, Robert" userId="ef15772d-541f-4c76-b011-6b78e15a0b99" providerId="ADAL" clId="{A8C6E956-4E43-4EE6-A2DF-7DB1DB9405CF}" dt="2021-10-07T10:21:44.294" v="408" actId="478"/>
          <ac:picMkLst>
            <pc:docMk/>
            <pc:sldMk cId="650985735" sldId="273"/>
            <ac:picMk id="31" creationId="{EB4CC0C4-9D1F-48EB-8462-B9B2AA43EEF9}"/>
          </ac:picMkLst>
        </pc:picChg>
        <pc:picChg chg="mod modCrop">
          <ac:chgData name="Nasarek, Robert" userId="ef15772d-541f-4c76-b011-6b78e15a0b99" providerId="ADAL" clId="{A8C6E956-4E43-4EE6-A2DF-7DB1DB9405CF}" dt="2021-10-07T11:17:57.160" v="838" actId="1038"/>
          <ac:picMkLst>
            <pc:docMk/>
            <pc:sldMk cId="650985735" sldId="273"/>
            <ac:picMk id="32" creationId="{68074B78-5023-46F4-8ED6-C380718DA4B6}"/>
          </ac:picMkLst>
        </pc:picChg>
        <pc:picChg chg="mod">
          <ac:chgData name="Nasarek, Robert" userId="ef15772d-541f-4c76-b011-6b78e15a0b99" providerId="ADAL" clId="{A8C6E956-4E43-4EE6-A2DF-7DB1DB9405CF}" dt="2021-10-07T11:14:42.737" v="833" actId="14826"/>
          <ac:picMkLst>
            <pc:docMk/>
            <pc:sldMk cId="650985735" sldId="273"/>
            <ac:picMk id="34" creationId="{2F7C22CB-F8E7-4B42-A3F5-7782FF9F896A}"/>
          </ac:picMkLst>
        </pc:picChg>
      </pc:sldChg>
      <pc:sldChg chg="addSp delSp modSp add mod ord modAnim modNotes modNotesTx">
        <pc:chgData name="Nasarek, Robert" userId="ef15772d-541f-4c76-b011-6b78e15a0b99" providerId="ADAL" clId="{A8C6E956-4E43-4EE6-A2DF-7DB1DB9405CF}" dt="2021-10-15T11:13:49.437" v="5840" actId="6549"/>
        <pc:sldMkLst>
          <pc:docMk/>
          <pc:sldMk cId="955382310" sldId="274"/>
        </pc:sldMkLst>
        <pc:spChg chg="mod">
          <ac:chgData name="Nasarek, Robert" userId="ef15772d-541f-4c76-b011-6b78e15a0b99" providerId="ADAL" clId="{A8C6E956-4E43-4EE6-A2DF-7DB1DB9405CF}" dt="2021-10-07T11:12:09.456" v="818" actId="20577"/>
          <ac:spMkLst>
            <pc:docMk/>
            <pc:sldMk cId="955382310" sldId="274"/>
            <ac:spMk id="13" creationId="{6587C51D-BEA6-4ACE-800A-164A4739F9E1}"/>
          </ac:spMkLst>
        </pc:spChg>
        <pc:spChg chg="mod">
          <ac:chgData name="Nasarek, Robert" userId="ef15772d-541f-4c76-b011-6b78e15a0b99" providerId="ADAL" clId="{A8C6E956-4E43-4EE6-A2DF-7DB1DB9405CF}" dt="2021-10-14T10:49:16.812" v="4585" actId="164"/>
          <ac:spMkLst>
            <pc:docMk/>
            <pc:sldMk cId="955382310" sldId="274"/>
            <ac:spMk id="14" creationId="{9078B61D-D527-443C-92D1-CC8095901ACB}"/>
          </ac:spMkLst>
        </pc:spChg>
        <pc:spChg chg="mod topLvl">
          <ac:chgData name="Nasarek, Robert" userId="ef15772d-541f-4c76-b011-6b78e15a0b99" providerId="ADAL" clId="{A8C6E956-4E43-4EE6-A2DF-7DB1DB9405CF}" dt="2021-10-14T10:47:56.676" v="4578" actId="164"/>
          <ac:spMkLst>
            <pc:docMk/>
            <pc:sldMk cId="955382310" sldId="274"/>
            <ac:spMk id="29" creationId="{C0EB9311-6A56-48BD-8A71-27140A6805CD}"/>
          </ac:spMkLst>
        </pc:spChg>
        <pc:spChg chg="mod topLvl">
          <ac:chgData name="Nasarek, Robert" userId="ef15772d-541f-4c76-b011-6b78e15a0b99" providerId="ADAL" clId="{A8C6E956-4E43-4EE6-A2DF-7DB1DB9405CF}" dt="2021-10-14T10:47:56.676" v="4578" actId="164"/>
          <ac:spMkLst>
            <pc:docMk/>
            <pc:sldMk cId="955382310" sldId="274"/>
            <ac:spMk id="30" creationId="{C104E4FD-3EB2-4306-BF4B-1476B1576346}"/>
          </ac:spMkLst>
        </pc:spChg>
        <pc:spChg chg="add del">
          <ac:chgData name="Nasarek, Robert" userId="ef15772d-541f-4c76-b011-6b78e15a0b99" providerId="ADAL" clId="{A8C6E956-4E43-4EE6-A2DF-7DB1DB9405CF}" dt="2021-10-07T11:05:53.121" v="776" actId="22"/>
          <ac:spMkLst>
            <pc:docMk/>
            <pc:sldMk cId="955382310" sldId="274"/>
            <ac:spMk id="31" creationId="{15D42070-D405-449F-A8C9-79F54535BD12}"/>
          </ac:spMkLst>
        </pc:spChg>
        <pc:spChg chg="mod topLvl">
          <ac:chgData name="Nasarek, Robert" userId="ef15772d-541f-4c76-b011-6b78e15a0b99" providerId="ADAL" clId="{A8C6E956-4E43-4EE6-A2DF-7DB1DB9405CF}" dt="2021-10-14T10:47:56.676" v="4578" actId="164"/>
          <ac:spMkLst>
            <pc:docMk/>
            <pc:sldMk cId="955382310" sldId="274"/>
            <ac:spMk id="33" creationId="{D32F2577-CC46-4CCA-842D-3160984235EC}"/>
          </ac:spMkLst>
        </pc:spChg>
        <pc:spChg chg="mod topLvl">
          <ac:chgData name="Nasarek, Robert" userId="ef15772d-541f-4c76-b011-6b78e15a0b99" providerId="ADAL" clId="{A8C6E956-4E43-4EE6-A2DF-7DB1DB9405CF}" dt="2021-10-14T10:47:44.618" v="4577" actId="165"/>
          <ac:spMkLst>
            <pc:docMk/>
            <pc:sldMk cId="955382310" sldId="274"/>
            <ac:spMk id="35" creationId="{FCFD2BB5-47C0-48C1-9351-FA54279C3896}"/>
          </ac:spMkLst>
        </pc:spChg>
        <pc:spChg chg="mod topLvl">
          <ac:chgData name="Nasarek, Robert" userId="ef15772d-541f-4c76-b011-6b78e15a0b99" providerId="ADAL" clId="{A8C6E956-4E43-4EE6-A2DF-7DB1DB9405CF}" dt="2021-10-14T10:47:44.618" v="4577" actId="165"/>
          <ac:spMkLst>
            <pc:docMk/>
            <pc:sldMk cId="955382310" sldId="274"/>
            <ac:spMk id="36" creationId="{DE84539B-E339-4852-B02F-5E78BF4DB461}"/>
          </ac:spMkLst>
        </pc:spChg>
        <pc:spChg chg="mod">
          <ac:chgData name="Nasarek, Robert" userId="ef15772d-541f-4c76-b011-6b78e15a0b99" providerId="ADAL" clId="{A8C6E956-4E43-4EE6-A2DF-7DB1DB9405CF}" dt="2021-10-14T09:26:05.553" v="3255" actId="20577"/>
          <ac:spMkLst>
            <pc:docMk/>
            <pc:sldMk cId="955382310" sldId="274"/>
            <ac:spMk id="39" creationId="{51BBDF48-B12D-4953-B0E6-8B4A4323EAC2}"/>
          </ac:spMkLst>
        </pc:spChg>
        <pc:spChg chg="mod">
          <ac:chgData name="Nasarek, Robert" userId="ef15772d-541f-4c76-b011-6b78e15a0b99" providerId="ADAL" clId="{A8C6E956-4E43-4EE6-A2DF-7DB1DB9405CF}" dt="2021-10-07T11:12:21.216" v="828" actId="20577"/>
          <ac:spMkLst>
            <pc:docMk/>
            <pc:sldMk cId="955382310" sldId="274"/>
            <ac:spMk id="40" creationId="{9186890F-5FA4-476F-847A-ED0FB291A231}"/>
          </ac:spMkLst>
        </pc:spChg>
        <pc:grpChg chg="mod">
          <ac:chgData name="Nasarek, Robert" userId="ef15772d-541f-4c76-b011-6b78e15a0b99" providerId="ADAL" clId="{A8C6E956-4E43-4EE6-A2DF-7DB1DB9405CF}" dt="2021-10-14T10:49:16.812" v="4585" actId="164"/>
          <ac:grpSpMkLst>
            <pc:docMk/>
            <pc:sldMk cId="955382310" sldId="274"/>
            <ac:grpSpMk id="5" creationId="{0EED3A64-6568-466D-B45D-735890AD5016}"/>
          </ac:grpSpMkLst>
        </pc:grpChg>
        <pc:grpChg chg="add mod">
          <ac:chgData name="Nasarek, Robert" userId="ef15772d-541f-4c76-b011-6b78e15a0b99" providerId="ADAL" clId="{A8C6E956-4E43-4EE6-A2DF-7DB1DB9405CF}" dt="2021-10-14T10:47:56.676" v="4578" actId="164"/>
          <ac:grpSpMkLst>
            <pc:docMk/>
            <pc:sldMk cId="955382310" sldId="274"/>
            <ac:grpSpMk id="6" creationId="{9826B431-2884-45BC-BCCD-CFEE7B6C76D1}"/>
          </ac:grpSpMkLst>
        </pc:grpChg>
        <pc:grpChg chg="del">
          <ac:chgData name="Nasarek, Robert" userId="ef15772d-541f-4c76-b011-6b78e15a0b99" providerId="ADAL" clId="{A8C6E956-4E43-4EE6-A2DF-7DB1DB9405CF}" dt="2021-10-14T10:47:44.618" v="4577" actId="165"/>
          <ac:grpSpMkLst>
            <pc:docMk/>
            <pc:sldMk cId="955382310" sldId="274"/>
            <ac:grpSpMk id="9" creationId="{AAAF53C8-36CB-4C2B-ADEC-C803DEDC7CBA}"/>
          </ac:grpSpMkLst>
        </pc:grpChg>
        <pc:grpChg chg="add mod">
          <ac:chgData name="Nasarek, Robert" userId="ef15772d-541f-4c76-b011-6b78e15a0b99" providerId="ADAL" clId="{A8C6E956-4E43-4EE6-A2DF-7DB1DB9405CF}" dt="2021-10-14T10:49:16.812" v="4585" actId="164"/>
          <ac:grpSpMkLst>
            <pc:docMk/>
            <pc:sldMk cId="955382310" sldId="274"/>
            <ac:grpSpMk id="10" creationId="{89240695-1BCA-4B21-B814-6A14646B6B9F}"/>
          </ac:grpSpMkLst>
        </pc:grpChg>
        <pc:picChg chg="mod">
          <ac:chgData name="Nasarek, Robert" userId="ef15772d-541f-4c76-b011-6b78e15a0b99" providerId="ADAL" clId="{A8C6E956-4E43-4EE6-A2DF-7DB1DB9405CF}" dt="2021-10-14T09:21:05.088" v="3189" actId="1076"/>
          <ac:picMkLst>
            <pc:docMk/>
            <pc:sldMk cId="955382310" sldId="274"/>
            <ac:picMk id="2" creationId="{FABAA388-6A28-44C1-BC91-897A95A57534}"/>
          </ac:picMkLst>
        </pc:picChg>
      </pc:sldChg>
      <pc:sldChg chg="modSp new del mod">
        <pc:chgData name="Nasarek, Robert" userId="ef15772d-541f-4c76-b011-6b78e15a0b99" providerId="ADAL" clId="{A8C6E956-4E43-4EE6-A2DF-7DB1DB9405CF}" dt="2021-10-07T09:55:35.523" v="32" actId="47"/>
        <pc:sldMkLst>
          <pc:docMk/>
          <pc:sldMk cId="2971046563" sldId="274"/>
        </pc:sldMkLst>
        <pc:spChg chg="mod">
          <ac:chgData name="Nasarek, Robert" userId="ef15772d-541f-4c76-b011-6b78e15a0b99" providerId="ADAL" clId="{A8C6E956-4E43-4EE6-A2DF-7DB1DB9405CF}" dt="2021-10-07T09:55:27.473" v="31" actId="15"/>
          <ac:spMkLst>
            <pc:docMk/>
            <pc:sldMk cId="2971046563" sldId="274"/>
            <ac:spMk id="3" creationId="{93A45DB0-48A0-4CB8-BA56-EBF6CD1A1E12}"/>
          </ac:spMkLst>
        </pc:spChg>
      </pc:sldChg>
      <pc:sldChg chg="delSp modSp add del mod delAnim modAnim">
        <pc:chgData name="Nasarek, Robert" userId="ef15772d-541f-4c76-b011-6b78e15a0b99" providerId="ADAL" clId="{A8C6E956-4E43-4EE6-A2DF-7DB1DB9405CF}" dt="2021-10-07T10:29:07.505" v="530" actId="47"/>
        <pc:sldMkLst>
          <pc:docMk/>
          <pc:sldMk cId="3869296985" sldId="274"/>
        </pc:sldMkLst>
        <pc:spChg chg="del mod">
          <ac:chgData name="Nasarek, Robert" userId="ef15772d-541f-4c76-b011-6b78e15a0b99" providerId="ADAL" clId="{A8C6E956-4E43-4EE6-A2DF-7DB1DB9405CF}" dt="2021-10-07T10:26:57.539" v="514"/>
          <ac:spMkLst>
            <pc:docMk/>
            <pc:sldMk cId="3869296985" sldId="274"/>
            <ac:spMk id="14" creationId="{9078B61D-D527-443C-92D1-CC8095901ACB}"/>
          </ac:spMkLst>
        </pc:spChg>
        <pc:spChg chg="mod">
          <ac:chgData name="Nasarek, Robert" userId="ef15772d-541f-4c76-b011-6b78e15a0b99" providerId="ADAL" clId="{A8C6E956-4E43-4EE6-A2DF-7DB1DB9405CF}" dt="2021-10-07T10:26:50.108" v="511" actId="20577"/>
          <ac:spMkLst>
            <pc:docMk/>
            <pc:sldMk cId="3869296985" sldId="274"/>
            <ac:spMk id="19" creationId="{5B5793C6-6D2B-4913-A77A-D0D4B66B2618}"/>
          </ac:spMkLst>
        </pc:spChg>
      </pc:sldChg>
      <pc:sldChg chg="addSp delSp modSp add mod delAnim modAnim modNotesTx">
        <pc:chgData name="Nasarek, Robert" userId="ef15772d-541f-4c76-b011-6b78e15a0b99" providerId="ADAL" clId="{A8C6E956-4E43-4EE6-A2DF-7DB1DB9405CF}" dt="2021-10-14T10:56:36.790" v="4642" actId="113"/>
        <pc:sldMkLst>
          <pc:docMk/>
          <pc:sldMk cId="4028692777" sldId="275"/>
        </pc:sldMkLst>
        <pc:spChg chg="mod">
          <ac:chgData name="Nasarek, Robert" userId="ef15772d-541f-4c76-b011-6b78e15a0b99" providerId="ADAL" clId="{A8C6E956-4E43-4EE6-A2DF-7DB1DB9405CF}" dt="2021-10-07T11:11:50.571" v="811" actId="1076"/>
          <ac:spMkLst>
            <pc:docMk/>
            <pc:sldMk cId="4028692777" sldId="275"/>
            <ac:spMk id="13" creationId="{6587C51D-BEA6-4ACE-800A-164A4739F9E1}"/>
          </ac:spMkLst>
        </pc:spChg>
        <pc:spChg chg="mod topLvl">
          <ac:chgData name="Nasarek, Robert" userId="ef15772d-541f-4c76-b011-6b78e15a0b99" providerId="ADAL" clId="{A8C6E956-4E43-4EE6-A2DF-7DB1DB9405CF}" dt="2021-10-14T10:54:12.285" v="4632" actId="165"/>
          <ac:spMkLst>
            <pc:docMk/>
            <pc:sldMk cId="4028692777" sldId="275"/>
            <ac:spMk id="25" creationId="{D362F4B9-23F0-45C3-A460-579D81DDCEE9}"/>
          </ac:spMkLst>
        </pc:spChg>
        <pc:spChg chg="mod topLvl">
          <ac:chgData name="Nasarek, Robert" userId="ef15772d-541f-4c76-b011-6b78e15a0b99" providerId="ADAL" clId="{A8C6E956-4E43-4EE6-A2DF-7DB1DB9405CF}" dt="2021-10-07T11:12:39.577" v="829" actId="165"/>
          <ac:spMkLst>
            <pc:docMk/>
            <pc:sldMk cId="4028692777" sldId="275"/>
            <ac:spMk id="26" creationId="{1744BAC8-F7A0-469C-9731-5457BF2D143F}"/>
          </ac:spMkLst>
        </pc:spChg>
        <pc:spChg chg="add del mod">
          <ac:chgData name="Nasarek, Robert" userId="ef15772d-541f-4c76-b011-6b78e15a0b99" providerId="ADAL" clId="{A8C6E956-4E43-4EE6-A2DF-7DB1DB9405CF}" dt="2021-10-07T11:00:04.723" v="748" actId="478"/>
          <ac:spMkLst>
            <pc:docMk/>
            <pc:sldMk cId="4028692777" sldId="275"/>
            <ac:spMk id="28" creationId="{7F9CC906-B142-431E-8F84-4D90E6FA9412}"/>
          </ac:spMkLst>
        </pc:spChg>
        <pc:spChg chg="del">
          <ac:chgData name="Nasarek, Robert" userId="ef15772d-541f-4c76-b011-6b78e15a0b99" providerId="ADAL" clId="{A8C6E956-4E43-4EE6-A2DF-7DB1DB9405CF}" dt="2021-10-07T10:59:37.492" v="737" actId="478"/>
          <ac:spMkLst>
            <pc:docMk/>
            <pc:sldMk cId="4028692777" sldId="275"/>
            <ac:spMk id="29" creationId="{C0EB9311-6A56-48BD-8A71-27140A6805CD}"/>
          </ac:spMkLst>
        </pc:spChg>
        <pc:spChg chg="del">
          <ac:chgData name="Nasarek, Robert" userId="ef15772d-541f-4c76-b011-6b78e15a0b99" providerId="ADAL" clId="{A8C6E956-4E43-4EE6-A2DF-7DB1DB9405CF}" dt="2021-10-07T10:59:45.462" v="741" actId="478"/>
          <ac:spMkLst>
            <pc:docMk/>
            <pc:sldMk cId="4028692777" sldId="275"/>
            <ac:spMk id="30" creationId="{C104E4FD-3EB2-4306-BF4B-1476B1576346}"/>
          </ac:spMkLst>
        </pc:spChg>
        <pc:spChg chg="add del">
          <ac:chgData name="Nasarek, Robert" userId="ef15772d-541f-4c76-b011-6b78e15a0b99" providerId="ADAL" clId="{A8C6E956-4E43-4EE6-A2DF-7DB1DB9405CF}" dt="2021-10-07T11:00:03.661" v="747" actId="478"/>
          <ac:spMkLst>
            <pc:docMk/>
            <pc:sldMk cId="4028692777" sldId="275"/>
            <ac:spMk id="31" creationId="{1DBEEF9E-4E14-41DC-A9ED-0FFF0FFAEDA3}"/>
          </ac:spMkLst>
        </pc:spChg>
        <pc:spChg chg="del">
          <ac:chgData name="Nasarek, Robert" userId="ef15772d-541f-4c76-b011-6b78e15a0b99" providerId="ADAL" clId="{A8C6E956-4E43-4EE6-A2DF-7DB1DB9405CF}" dt="2021-10-07T10:59:43.988" v="740" actId="478"/>
          <ac:spMkLst>
            <pc:docMk/>
            <pc:sldMk cId="4028692777" sldId="275"/>
            <ac:spMk id="33" creationId="{D32F2577-CC46-4CCA-842D-3160984235EC}"/>
          </ac:spMkLst>
        </pc:spChg>
        <pc:spChg chg="del">
          <ac:chgData name="Nasarek, Robert" userId="ef15772d-541f-4c76-b011-6b78e15a0b99" providerId="ADAL" clId="{A8C6E956-4E43-4EE6-A2DF-7DB1DB9405CF}" dt="2021-10-07T10:59:49.164" v="742" actId="478"/>
          <ac:spMkLst>
            <pc:docMk/>
            <pc:sldMk cId="4028692777" sldId="275"/>
            <ac:spMk id="35" creationId="{FCFD2BB5-47C0-48C1-9351-FA54279C3896}"/>
          </ac:spMkLst>
        </pc:spChg>
        <pc:spChg chg="del">
          <ac:chgData name="Nasarek, Robert" userId="ef15772d-541f-4c76-b011-6b78e15a0b99" providerId="ADAL" clId="{A8C6E956-4E43-4EE6-A2DF-7DB1DB9405CF}" dt="2021-10-07T10:59:50.413" v="743" actId="478"/>
          <ac:spMkLst>
            <pc:docMk/>
            <pc:sldMk cId="4028692777" sldId="275"/>
            <ac:spMk id="36" creationId="{DE84539B-E339-4852-B02F-5E78BF4DB461}"/>
          </ac:spMkLst>
        </pc:spChg>
        <pc:spChg chg="mod">
          <ac:chgData name="Nasarek, Robert" userId="ef15772d-541f-4c76-b011-6b78e15a0b99" providerId="ADAL" clId="{A8C6E956-4E43-4EE6-A2DF-7DB1DB9405CF}" dt="2021-10-07T10:54:36.068" v="735" actId="20577"/>
          <ac:spMkLst>
            <pc:docMk/>
            <pc:sldMk cId="4028692777" sldId="275"/>
            <ac:spMk id="37" creationId="{DEA79112-0785-4D77-B3B2-1AED85BF13AA}"/>
          </ac:spMkLst>
        </pc:spChg>
        <pc:spChg chg="mod">
          <ac:chgData name="Nasarek, Robert" userId="ef15772d-541f-4c76-b011-6b78e15a0b99" providerId="ADAL" clId="{A8C6E956-4E43-4EE6-A2DF-7DB1DB9405CF}" dt="2021-10-07T10:54:54.304" v="736"/>
          <ac:spMkLst>
            <pc:docMk/>
            <pc:sldMk cId="4028692777" sldId="275"/>
            <ac:spMk id="38" creationId="{602AC9C6-A8C6-41C0-B413-ADBCF3ADC5B4}"/>
          </ac:spMkLst>
        </pc:spChg>
        <pc:spChg chg="mod">
          <ac:chgData name="Nasarek, Robert" userId="ef15772d-541f-4c76-b011-6b78e15a0b99" providerId="ADAL" clId="{A8C6E956-4E43-4EE6-A2DF-7DB1DB9405CF}" dt="2021-10-14T10:54:12.285" v="4632" actId="165"/>
          <ac:spMkLst>
            <pc:docMk/>
            <pc:sldMk cId="4028692777" sldId="275"/>
            <ac:spMk id="39" creationId="{51BBDF48-B12D-4953-B0E6-8B4A4323EAC2}"/>
          </ac:spMkLst>
        </pc:spChg>
        <pc:spChg chg="mod">
          <ac:chgData name="Nasarek, Robert" userId="ef15772d-541f-4c76-b011-6b78e15a0b99" providerId="ADAL" clId="{A8C6E956-4E43-4EE6-A2DF-7DB1DB9405CF}" dt="2021-10-07T11:21:44.891" v="854" actId="14826"/>
          <ac:spMkLst>
            <pc:docMk/>
            <pc:sldMk cId="4028692777" sldId="275"/>
            <ac:spMk id="40" creationId="{9186890F-5FA4-476F-847A-ED0FB291A231}"/>
          </ac:spMkLst>
        </pc:spChg>
        <pc:spChg chg="add mod">
          <ac:chgData name="Nasarek, Robert" userId="ef15772d-541f-4c76-b011-6b78e15a0b99" providerId="ADAL" clId="{A8C6E956-4E43-4EE6-A2DF-7DB1DB9405CF}" dt="2021-10-07T11:00:21.660" v="767" actId="1076"/>
          <ac:spMkLst>
            <pc:docMk/>
            <pc:sldMk cId="4028692777" sldId="275"/>
            <ac:spMk id="41" creationId="{1C896ABB-CD44-47C8-A2DE-D353890045ED}"/>
          </ac:spMkLst>
        </pc:spChg>
        <pc:spChg chg="mod">
          <ac:chgData name="Nasarek, Robert" userId="ef15772d-541f-4c76-b011-6b78e15a0b99" providerId="ADAL" clId="{A8C6E956-4E43-4EE6-A2DF-7DB1DB9405CF}" dt="2021-10-07T11:21:52.577" v="855" actId="14826"/>
          <ac:spMkLst>
            <pc:docMk/>
            <pc:sldMk cId="4028692777" sldId="275"/>
            <ac:spMk id="44" creationId="{480D7C03-A5FE-4318-AF1A-283FED03A836}"/>
          </ac:spMkLst>
        </pc:spChg>
        <pc:grpChg chg="mod topLvl">
          <ac:chgData name="Nasarek, Robert" userId="ef15772d-541f-4c76-b011-6b78e15a0b99" providerId="ADAL" clId="{A8C6E956-4E43-4EE6-A2DF-7DB1DB9405CF}" dt="2021-10-07T11:21:44.891" v="854" actId="14826"/>
          <ac:grpSpMkLst>
            <pc:docMk/>
            <pc:sldMk cId="4028692777" sldId="275"/>
            <ac:grpSpMk id="3" creationId="{7494C9CF-CEAE-4358-8BF5-117755AED00E}"/>
          </ac:grpSpMkLst>
        </pc:grpChg>
        <pc:grpChg chg="mod topLvl">
          <ac:chgData name="Nasarek, Robert" userId="ef15772d-541f-4c76-b011-6b78e15a0b99" providerId="ADAL" clId="{A8C6E956-4E43-4EE6-A2DF-7DB1DB9405CF}" dt="2021-10-14T10:54:12.285" v="4632" actId="165"/>
          <ac:grpSpMkLst>
            <pc:docMk/>
            <pc:sldMk cId="4028692777" sldId="275"/>
            <ac:grpSpMk id="4" creationId="{924BD5BD-ACE7-4BB6-9055-D14014A1A601}"/>
          </ac:grpSpMkLst>
        </pc:grpChg>
        <pc:grpChg chg="del mod">
          <ac:chgData name="Nasarek, Robert" userId="ef15772d-541f-4c76-b011-6b78e15a0b99" providerId="ADAL" clId="{A8C6E956-4E43-4EE6-A2DF-7DB1DB9405CF}" dt="2021-10-14T10:54:12.285" v="4632" actId="165"/>
          <ac:grpSpMkLst>
            <pc:docMk/>
            <pc:sldMk cId="4028692777" sldId="275"/>
            <ac:grpSpMk id="7" creationId="{A97167EE-B50C-4E47-900B-0284157A140F}"/>
          </ac:grpSpMkLst>
        </pc:grpChg>
        <pc:grpChg chg="del">
          <ac:chgData name="Nasarek, Robert" userId="ef15772d-541f-4c76-b011-6b78e15a0b99" providerId="ADAL" clId="{A8C6E956-4E43-4EE6-A2DF-7DB1DB9405CF}" dt="2021-10-07T11:12:39.577" v="829" actId="165"/>
          <ac:grpSpMkLst>
            <pc:docMk/>
            <pc:sldMk cId="4028692777" sldId="275"/>
            <ac:grpSpMk id="8" creationId="{1EA2854D-C1CB-477C-9B31-3D6A98287583}"/>
          </ac:grpSpMkLst>
        </pc:grpChg>
        <pc:grpChg chg="add mod">
          <ac:chgData name="Nasarek, Robert" userId="ef15772d-541f-4c76-b011-6b78e15a0b99" providerId="ADAL" clId="{A8C6E956-4E43-4EE6-A2DF-7DB1DB9405CF}" dt="2021-10-07T11:21:52.577" v="855" actId="14826"/>
          <ac:grpSpMkLst>
            <pc:docMk/>
            <pc:sldMk cId="4028692777" sldId="275"/>
            <ac:grpSpMk id="42" creationId="{74063AA7-93DE-4C5B-90DC-A3948569E822}"/>
          </ac:grpSpMkLst>
        </pc:grpChg>
        <pc:picChg chg="add del">
          <ac:chgData name="Nasarek, Robert" userId="ef15772d-541f-4c76-b011-6b78e15a0b99" providerId="ADAL" clId="{A8C6E956-4E43-4EE6-A2DF-7DB1DB9405CF}" dt="2021-10-07T10:59:39.961" v="739" actId="478"/>
          <ac:picMkLst>
            <pc:docMk/>
            <pc:sldMk cId="4028692777" sldId="275"/>
            <ac:picMk id="2" creationId="{FABAA388-6A28-44C1-BC91-897A95A57534}"/>
          </ac:picMkLst>
        </pc:picChg>
        <pc:picChg chg="mod">
          <ac:chgData name="Nasarek, Robert" userId="ef15772d-541f-4c76-b011-6b78e15a0b99" providerId="ADAL" clId="{A8C6E956-4E43-4EE6-A2DF-7DB1DB9405CF}" dt="2021-10-07T11:21:44.891" v="854" actId="14826"/>
          <ac:picMkLst>
            <pc:docMk/>
            <pc:sldMk cId="4028692777" sldId="275"/>
            <ac:picMk id="32" creationId="{68074B78-5023-46F4-8ED6-C380718DA4B6}"/>
          </ac:picMkLst>
        </pc:picChg>
        <pc:picChg chg="mod">
          <ac:chgData name="Nasarek, Robert" userId="ef15772d-541f-4c76-b011-6b78e15a0b99" providerId="ADAL" clId="{A8C6E956-4E43-4EE6-A2DF-7DB1DB9405CF}" dt="2021-10-14T10:54:12.285" v="4632" actId="165"/>
          <ac:picMkLst>
            <pc:docMk/>
            <pc:sldMk cId="4028692777" sldId="275"/>
            <ac:picMk id="34" creationId="{2F7C22CB-F8E7-4B42-A3F5-7782FF9F896A}"/>
          </ac:picMkLst>
        </pc:picChg>
        <pc:picChg chg="mod">
          <ac:chgData name="Nasarek, Robert" userId="ef15772d-541f-4c76-b011-6b78e15a0b99" providerId="ADAL" clId="{A8C6E956-4E43-4EE6-A2DF-7DB1DB9405CF}" dt="2021-10-07T11:21:52.577" v="855" actId="14826"/>
          <ac:picMkLst>
            <pc:docMk/>
            <pc:sldMk cId="4028692777" sldId="275"/>
            <ac:picMk id="43" creationId="{C27E0650-6C25-41DB-BE91-45AEB4112E3F}"/>
          </ac:picMkLst>
        </pc:picChg>
      </pc:sldChg>
      <pc:sldChg chg="addSp delSp modSp add del mod modAnim">
        <pc:chgData name="Nasarek, Robert" userId="ef15772d-541f-4c76-b011-6b78e15a0b99" providerId="ADAL" clId="{A8C6E956-4E43-4EE6-A2DF-7DB1DB9405CF}" dt="2021-10-07T11:07:38.014" v="789" actId="47"/>
        <pc:sldMkLst>
          <pc:docMk/>
          <pc:sldMk cId="979341971" sldId="276"/>
        </pc:sldMkLst>
        <pc:spChg chg="mod topLvl">
          <ac:chgData name="Nasarek, Robert" userId="ef15772d-541f-4c76-b011-6b78e15a0b99" providerId="ADAL" clId="{A8C6E956-4E43-4EE6-A2DF-7DB1DB9405CF}" dt="2021-10-07T11:07:27.924" v="787" actId="165"/>
          <ac:spMkLst>
            <pc:docMk/>
            <pc:sldMk cId="979341971" sldId="276"/>
            <ac:spMk id="25" creationId="{D362F4B9-23F0-45C3-A460-579D81DDCEE9}"/>
          </ac:spMkLst>
        </pc:spChg>
        <pc:spChg chg="mod topLvl">
          <ac:chgData name="Nasarek, Robert" userId="ef15772d-541f-4c76-b011-6b78e15a0b99" providerId="ADAL" clId="{A8C6E956-4E43-4EE6-A2DF-7DB1DB9405CF}" dt="2021-10-07T11:07:30.850" v="788" actId="165"/>
          <ac:spMkLst>
            <pc:docMk/>
            <pc:sldMk cId="979341971" sldId="276"/>
            <ac:spMk id="26" creationId="{1744BAC8-F7A0-469C-9731-5457BF2D143F}"/>
          </ac:spMkLst>
        </pc:spChg>
        <pc:spChg chg="mod">
          <ac:chgData name="Nasarek, Robert" userId="ef15772d-541f-4c76-b011-6b78e15a0b99" providerId="ADAL" clId="{A8C6E956-4E43-4EE6-A2DF-7DB1DB9405CF}" dt="2021-10-07T11:07:27.924" v="787" actId="165"/>
          <ac:spMkLst>
            <pc:docMk/>
            <pc:sldMk cId="979341971" sldId="276"/>
            <ac:spMk id="39" creationId="{51BBDF48-B12D-4953-B0E6-8B4A4323EAC2}"/>
          </ac:spMkLst>
        </pc:spChg>
        <pc:spChg chg="mod">
          <ac:chgData name="Nasarek, Robert" userId="ef15772d-541f-4c76-b011-6b78e15a0b99" providerId="ADAL" clId="{A8C6E956-4E43-4EE6-A2DF-7DB1DB9405CF}" dt="2021-10-07T11:07:30.850" v="788" actId="165"/>
          <ac:spMkLst>
            <pc:docMk/>
            <pc:sldMk cId="979341971" sldId="276"/>
            <ac:spMk id="40" creationId="{9186890F-5FA4-476F-847A-ED0FB291A231}"/>
          </ac:spMkLst>
        </pc:spChg>
        <pc:grpChg chg="mod topLvl">
          <ac:chgData name="Nasarek, Robert" userId="ef15772d-541f-4c76-b011-6b78e15a0b99" providerId="ADAL" clId="{A8C6E956-4E43-4EE6-A2DF-7DB1DB9405CF}" dt="2021-10-07T11:07:30.850" v="788" actId="165"/>
          <ac:grpSpMkLst>
            <pc:docMk/>
            <pc:sldMk cId="979341971" sldId="276"/>
            <ac:grpSpMk id="3" creationId="{7494C9CF-CEAE-4358-8BF5-117755AED00E}"/>
          </ac:grpSpMkLst>
        </pc:grpChg>
        <pc:grpChg chg="mod topLvl">
          <ac:chgData name="Nasarek, Robert" userId="ef15772d-541f-4c76-b011-6b78e15a0b99" providerId="ADAL" clId="{A8C6E956-4E43-4EE6-A2DF-7DB1DB9405CF}" dt="2021-10-07T11:07:27.924" v="787" actId="165"/>
          <ac:grpSpMkLst>
            <pc:docMk/>
            <pc:sldMk cId="979341971" sldId="276"/>
            <ac:grpSpMk id="4" creationId="{924BD5BD-ACE7-4BB6-9055-D14014A1A601}"/>
          </ac:grpSpMkLst>
        </pc:grpChg>
        <pc:grpChg chg="add del">
          <ac:chgData name="Nasarek, Robert" userId="ef15772d-541f-4c76-b011-6b78e15a0b99" providerId="ADAL" clId="{A8C6E956-4E43-4EE6-A2DF-7DB1DB9405CF}" dt="2021-10-07T11:07:22.994" v="786" actId="478"/>
          <ac:grpSpMkLst>
            <pc:docMk/>
            <pc:sldMk cId="979341971" sldId="276"/>
            <ac:grpSpMk id="5" creationId="{0EED3A64-6568-466D-B45D-735890AD5016}"/>
          </ac:grpSpMkLst>
        </pc:grpChg>
        <pc:grpChg chg="add del">
          <ac:chgData name="Nasarek, Robert" userId="ef15772d-541f-4c76-b011-6b78e15a0b99" providerId="ADAL" clId="{A8C6E956-4E43-4EE6-A2DF-7DB1DB9405CF}" dt="2021-10-07T11:07:27.924" v="787" actId="165"/>
          <ac:grpSpMkLst>
            <pc:docMk/>
            <pc:sldMk cId="979341971" sldId="276"/>
            <ac:grpSpMk id="7" creationId="{A97167EE-B50C-4E47-900B-0284157A140F}"/>
          </ac:grpSpMkLst>
        </pc:grpChg>
        <pc:grpChg chg="del">
          <ac:chgData name="Nasarek, Robert" userId="ef15772d-541f-4c76-b011-6b78e15a0b99" providerId="ADAL" clId="{A8C6E956-4E43-4EE6-A2DF-7DB1DB9405CF}" dt="2021-10-07T11:07:30.850" v="788" actId="165"/>
          <ac:grpSpMkLst>
            <pc:docMk/>
            <pc:sldMk cId="979341971" sldId="276"/>
            <ac:grpSpMk id="8" creationId="{1EA2854D-C1CB-477C-9B31-3D6A98287583}"/>
          </ac:grpSpMkLst>
        </pc:grpChg>
        <pc:picChg chg="mod">
          <ac:chgData name="Nasarek, Robert" userId="ef15772d-541f-4c76-b011-6b78e15a0b99" providerId="ADAL" clId="{A8C6E956-4E43-4EE6-A2DF-7DB1DB9405CF}" dt="2021-10-07T11:07:30.850" v="788" actId="165"/>
          <ac:picMkLst>
            <pc:docMk/>
            <pc:sldMk cId="979341971" sldId="276"/>
            <ac:picMk id="32" creationId="{68074B78-5023-46F4-8ED6-C380718DA4B6}"/>
          </ac:picMkLst>
        </pc:picChg>
        <pc:picChg chg="mod">
          <ac:chgData name="Nasarek, Robert" userId="ef15772d-541f-4c76-b011-6b78e15a0b99" providerId="ADAL" clId="{A8C6E956-4E43-4EE6-A2DF-7DB1DB9405CF}" dt="2021-10-07T11:07:27.924" v="787" actId="165"/>
          <ac:picMkLst>
            <pc:docMk/>
            <pc:sldMk cId="979341971" sldId="276"/>
            <ac:picMk id="34" creationId="{2F7C22CB-F8E7-4B42-A3F5-7782FF9F896A}"/>
          </ac:picMkLst>
        </pc:picChg>
      </pc:sldChg>
      <pc:sldChg chg="addSp delSp modSp add mod modAnim modNotesTx">
        <pc:chgData name="Nasarek, Robert" userId="ef15772d-541f-4c76-b011-6b78e15a0b99" providerId="ADAL" clId="{A8C6E956-4E43-4EE6-A2DF-7DB1DB9405CF}" dt="2021-10-15T11:33:14.601" v="6465" actId="20577"/>
        <pc:sldMkLst>
          <pc:docMk/>
          <pc:sldMk cId="3839811668" sldId="276"/>
        </pc:sldMkLst>
        <pc:spChg chg="del">
          <ac:chgData name="Nasarek, Robert" userId="ef15772d-541f-4c76-b011-6b78e15a0b99" providerId="ADAL" clId="{A8C6E956-4E43-4EE6-A2DF-7DB1DB9405CF}" dt="2021-10-08T05:55:22.890" v="1772" actId="478"/>
          <ac:spMkLst>
            <pc:docMk/>
            <pc:sldMk cId="3839811668" sldId="276"/>
            <ac:spMk id="10" creationId="{1C2B65D2-1FC7-48D4-9692-EC33A19251C3}"/>
          </ac:spMkLst>
        </pc:spChg>
        <pc:spChg chg="add mod">
          <ac:chgData name="Nasarek, Robert" userId="ef15772d-541f-4c76-b011-6b78e15a0b99" providerId="ADAL" clId="{A8C6E956-4E43-4EE6-A2DF-7DB1DB9405CF}" dt="2021-10-08T05:56:27.063" v="1806" actId="1076"/>
          <ac:spMkLst>
            <pc:docMk/>
            <pc:sldMk cId="3839811668" sldId="276"/>
            <ac:spMk id="18" creationId="{C390946B-4B41-4DE9-8D88-9C79155F00A9}"/>
          </ac:spMkLst>
        </pc:spChg>
        <pc:spChg chg="add mod">
          <ac:chgData name="Nasarek, Robert" userId="ef15772d-541f-4c76-b011-6b78e15a0b99" providerId="ADAL" clId="{A8C6E956-4E43-4EE6-A2DF-7DB1DB9405CF}" dt="2021-10-14T09:17:59.697" v="3101" actId="1076"/>
          <ac:spMkLst>
            <pc:docMk/>
            <pc:sldMk cId="3839811668" sldId="276"/>
            <ac:spMk id="19" creationId="{20F72199-3395-45C4-B078-3BFA13625FCE}"/>
          </ac:spMkLst>
        </pc:spChg>
        <pc:spChg chg="add del mod">
          <ac:chgData name="Nasarek, Robert" userId="ef15772d-541f-4c76-b011-6b78e15a0b99" providerId="ADAL" clId="{A8C6E956-4E43-4EE6-A2DF-7DB1DB9405CF}" dt="2021-10-08T05:57:15.489" v="1820" actId="478"/>
          <ac:spMkLst>
            <pc:docMk/>
            <pc:sldMk cId="3839811668" sldId="276"/>
            <ac:spMk id="19" creationId="{A18B9A1A-B465-4C38-879E-40DC133004F5}"/>
          </ac:spMkLst>
        </pc:spChg>
        <pc:spChg chg="add mod">
          <ac:chgData name="Nasarek, Robert" userId="ef15772d-541f-4c76-b011-6b78e15a0b99" providerId="ADAL" clId="{A8C6E956-4E43-4EE6-A2DF-7DB1DB9405CF}" dt="2021-10-08T05:56:50.607" v="1817" actId="1076"/>
          <ac:spMkLst>
            <pc:docMk/>
            <pc:sldMk cId="3839811668" sldId="276"/>
            <ac:spMk id="20" creationId="{949C0845-EB7B-4121-93FC-12D517B4E7A4}"/>
          </ac:spMkLst>
        </pc:spChg>
        <pc:spChg chg="add mod">
          <ac:chgData name="Nasarek, Robert" userId="ef15772d-541f-4c76-b011-6b78e15a0b99" providerId="ADAL" clId="{A8C6E956-4E43-4EE6-A2DF-7DB1DB9405CF}" dt="2021-10-08T05:58:22.095" v="1862" actId="1076"/>
          <ac:spMkLst>
            <pc:docMk/>
            <pc:sldMk cId="3839811668" sldId="276"/>
            <ac:spMk id="21" creationId="{6C865698-1F41-481A-97CB-10E7CF575060}"/>
          </ac:spMkLst>
        </pc:spChg>
        <pc:spChg chg="add mod">
          <ac:chgData name="Nasarek, Robert" userId="ef15772d-541f-4c76-b011-6b78e15a0b99" providerId="ADAL" clId="{A8C6E956-4E43-4EE6-A2DF-7DB1DB9405CF}" dt="2021-10-08T05:58:30.032" v="1864" actId="14100"/>
          <ac:spMkLst>
            <pc:docMk/>
            <pc:sldMk cId="3839811668" sldId="276"/>
            <ac:spMk id="22" creationId="{E05750E8-E09A-4F89-A9EA-4B12233B71DC}"/>
          </ac:spMkLst>
        </pc:spChg>
        <pc:spChg chg="add del mod">
          <ac:chgData name="Nasarek, Robert" userId="ef15772d-541f-4c76-b011-6b78e15a0b99" providerId="ADAL" clId="{A8C6E956-4E43-4EE6-A2DF-7DB1DB9405CF}" dt="2021-10-08T05:58:57.586" v="1884" actId="478"/>
          <ac:spMkLst>
            <pc:docMk/>
            <pc:sldMk cId="3839811668" sldId="276"/>
            <ac:spMk id="23" creationId="{6F667182-7FC5-46D5-AE57-19B1FFE6672C}"/>
          </ac:spMkLst>
        </pc:spChg>
        <pc:spChg chg="add mod">
          <ac:chgData name="Nasarek, Robert" userId="ef15772d-541f-4c76-b011-6b78e15a0b99" providerId="ADAL" clId="{A8C6E956-4E43-4EE6-A2DF-7DB1DB9405CF}" dt="2021-10-08T05:59:00.615" v="1885" actId="1076"/>
          <ac:spMkLst>
            <pc:docMk/>
            <pc:sldMk cId="3839811668" sldId="276"/>
            <ac:spMk id="24" creationId="{7F7FDE36-6739-4BE7-ADC9-2205F6D26617}"/>
          </ac:spMkLst>
        </pc:spChg>
        <pc:spChg chg="del">
          <ac:chgData name="Nasarek, Robert" userId="ef15772d-541f-4c76-b011-6b78e15a0b99" providerId="ADAL" clId="{A8C6E956-4E43-4EE6-A2DF-7DB1DB9405CF}" dt="2021-10-08T05:55:24.667" v="1773" actId="478"/>
          <ac:spMkLst>
            <pc:docMk/>
            <pc:sldMk cId="3839811668" sldId="276"/>
            <ac:spMk id="27" creationId="{654560E0-DEBC-4235-9E0C-5E872FE3BEC3}"/>
          </ac:spMkLst>
        </pc:spChg>
        <pc:spChg chg="del">
          <ac:chgData name="Nasarek, Robert" userId="ef15772d-541f-4c76-b011-6b78e15a0b99" providerId="ADAL" clId="{A8C6E956-4E43-4EE6-A2DF-7DB1DB9405CF}" dt="2021-10-08T05:55:32.546" v="1776" actId="478"/>
          <ac:spMkLst>
            <pc:docMk/>
            <pc:sldMk cId="3839811668" sldId="276"/>
            <ac:spMk id="29" creationId="{9DFBEEEB-4C15-43A6-B145-093CCBC2690D}"/>
          </ac:spMkLst>
        </pc:spChg>
        <pc:spChg chg="del">
          <ac:chgData name="Nasarek, Robert" userId="ef15772d-541f-4c76-b011-6b78e15a0b99" providerId="ADAL" clId="{A8C6E956-4E43-4EE6-A2DF-7DB1DB9405CF}" dt="2021-10-08T05:55:21.671" v="1771" actId="478"/>
          <ac:spMkLst>
            <pc:docMk/>
            <pc:sldMk cId="3839811668" sldId="276"/>
            <ac:spMk id="30" creationId="{039764C6-840D-423F-BF80-75461ABD6000}"/>
          </ac:spMkLst>
        </pc:spChg>
        <pc:picChg chg="add del mod">
          <ac:chgData name="Nasarek, Robert" userId="ef15772d-541f-4c76-b011-6b78e15a0b99" providerId="ADAL" clId="{A8C6E956-4E43-4EE6-A2DF-7DB1DB9405CF}" dt="2021-10-08T05:58:18.438" v="1861" actId="1076"/>
          <ac:picMkLst>
            <pc:docMk/>
            <pc:sldMk cId="3839811668" sldId="276"/>
            <ac:picMk id="2" creationId="{FABAA388-6A28-44C1-BC91-897A95A57534}"/>
          </ac:picMkLst>
        </pc:picChg>
      </pc:sldChg>
      <pc:sldChg chg="addSp delSp modSp add mod modNotesTx">
        <pc:chgData name="Nasarek, Robert" userId="ef15772d-541f-4c76-b011-6b78e15a0b99" providerId="ADAL" clId="{A8C6E956-4E43-4EE6-A2DF-7DB1DB9405CF}" dt="2021-10-15T11:54:31.459" v="6487" actId="20577"/>
        <pc:sldMkLst>
          <pc:docMk/>
          <pc:sldMk cId="1598257372" sldId="277"/>
        </pc:sldMkLst>
        <pc:spChg chg="topLvl">
          <ac:chgData name="Nasarek, Robert" userId="ef15772d-541f-4c76-b011-6b78e15a0b99" providerId="ADAL" clId="{A8C6E956-4E43-4EE6-A2DF-7DB1DB9405CF}" dt="2021-10-14T09:59:06.641" v="3994" actId="478"/>
          <ac:spMkLst>
            <pc:docMk/>
            <pc:sldMk cId="1598257372" sldId="277"/>
            <ac:spMk id="25" creationId="{D362F4B9-23F0-45C3-A460-579D81DDCEE9}"/>
          </ac:spMkLst>
        </pc:spChg>
        <pc:spChg chg="mod">
          <ac:chgData name="Nasarek, Robert" userId="ef15772d-541f-4c76-b011-6b78e15a0b99" providerId="ADAL" clId="{A8C6E956-4E43-4EE6-A2DF-7DB1DB9405CF}" dt="2021-10-14T09:57:33.298" v="3981" actId="20577"/>
          <ac:spMkLst>
            <pc:docMk/>
            <pc:sldMk cId="1598257372" sldId="277"/>
            <ac:spMk id="37" creationId="{DEA79112-0785-4D77-B3B2-1AED85BF13AA}"/>
          </ac:spMkLst>
        </pc:spChg>
        <pc:spChg chg="mod">
          <ac:chgData name="Nasarek, Robert" userId="ef15772d-541f-4c76-b011-6b78e15a0b99" providerId="ADAL" clId="{A8C6E956-4E43-4EE6-A2DF-7DB1DB9405CF}" dt="2021-10-14T09:57:58.546" v="3988" actId="20577"/>
          <ac:spMkLst>
            <pc:docMk/>
            <pc:sldMk cId="1598257372" sldId="277"/>
            <ac:spMk id="38" creationId="{602AC9C6-A8C6-41C0-B413-ADBCF3ADC5B4}"/>
          </ac:spMkLst>
        </pc:spChg>
        <pc:spChg chg="del topLvl">
          <ac:chgData name="Nasarek, Robert" userId="ef15772d-541f-4c76-b011-6b78e15a0b99" providerId="ADAL" clId="{A8C6E956-4E43-4EE6-A2DF-7DB1DB9405CF}" dt="2021-10-14T09:59:06.641" v="3994" actId="478"/>
          <ac:spMkLst>
            <pc:docMk/>
            <pc:sldMk cId="1598257372" sldId="277"/>
            <ac:spMk id="39" creationId="{51BBDF48-B12D-4953-B0E6-8B4A4323EAC2}"/>
          </ac:spMkLst>
        </pc:spChg>
        <pc:spChg chg="del">
          <ac:chgData name="Nasarek, Robert" userId="ef15772d-541f-4c76-b011-6b78e15a0b99" providerId="ADAL" clId="{A8C6E956-4E43-4EE6-A2DF-7DB1DB9405CF}" dt="2021-10-14T09:58:57.387" v="3989" actId="478"/>
          <ac:spMkLst>
            <pc:docMk/>
            <pc:sldMk cId="1598257372" sldId="277"/>
            <ac:spMk id="41" creationId="{1C896ABB-CD44-47C8-A2DE-D353890045ED}"/>
          </ac:spMkLst>
        </pc:spChg>
        <pc:grpChg chg="del">
          <ac:chgData name="Nasarek, Robert" userId="ef15772d-541f-4c76-b011-6b78e15a0b99" providerId="ADAL" clId="{A8C6E956-4E43-4EE6-A2DF-7DB1DB9405CF}" dt="2021-10-14T09:59:08.482" v="3995" actId="478"/>
          <ac:grpSpMkLst>
            <pc:docMk/>
            <pc:sldMk cId="1598257372" sldId="277"/>
            <ac:grpSpMk id="3" creationId="{7494C9CF-CEAE-4358-8BF5-117755AED00E}"/>
          </ac:grpSpMkLst>
        </pc:grpChg>
        <pc:grpChg chg="del">
          <ac:chgData name="Nasarek, Robert" userId="ef15772d-541f-4c76-b011-6b78e15a0b99" providerId="ADAL" clId="{A8C6E956-4E43-4EE6-A2DF-7DB1DB9405CF}" dt="2021-10-14T09:59:05.291" v="3993" actId="478"/>
          <ac:grpSpMkLst>
            <pc:docMk/>
            <pc:sldMk cId="1598257372" sldId="277"/>
            <ac:grpSpMk id="4" creationId="{924BD5BD-ACE7-4BB6-9055-D14014A1A601}"/>
          </ac:grpSpMkLst>
        </pc:grpChg>
        <pc:grpChg chg="del">
          <ac:chgData name="Nasarek, Robert" userId="ef15772d-541f-4c76-b011-6b78e15a0b99" providerId="ADAL" clId="{A8C6E956-4E43-4EE6-A2DF-7DB1DB9405CF}" dt="2021-10-14T09:58:58.753" v="3990" actId="478"/>
          <ac:grpSpMkLst>
            <pc:docMk/>
            <pc:sldMk cId="1598257372" sldId="277"/>
            <ac:grpSpMk id="5" creationId="{0EED3A64-6568-466D-B45D-735890AD5016}"/>
          </ac:grpSpMkLst>
        </pc:grpChg>
        <pc:grpChg chg="add del">
          <ac:chgData name="Nasarek, Robert" userId="ef15772d-541f-4c76-b011-6b78e15a0b99" providerId="ADAL" clId="{A8C6E956-4E43-4EE6-A2DF-7DB1DB9405CF}" dt="2021-10-14T09:59:06.641" v="3994" actId="478"/>
          <ac:grpSpMkLst>
            <pc:docMk/>
            <pc:sldMk cId="1598257372" sldId="277"/>
            <ac:grpSpMk id="7" creationId="{A97167EE-B50C-4E47-900B-0284157A140F}"/>
          </ac:grpSpMkLst>
        </pc:grpChg>
        <pc:grpChg chg="del">
          <ac:chgData name="Nasarek, Robert" userId="ef15772d-541f-4c76-b011-6b78e15a0b99" providerId="ADAL" clId="{A8C6E956-4E43-4EE6-A2DF-7DB1DB9405CF}" dt="2021-10-14T09:59:09.953" v="3996" actId="478"/>
          <ac:grpSpMkLst>
            <pc:docMk/>
            <pc:sldMk cId="1598257372" sldId="277"/>
            <ac:grpSpMk id="42" creationId="{74063AA7-93DE-4C5B-90DC-A3948569E822}"/>
          </ac:grpSpMkLst>
        </pc:grpChg>
        <pc:picChg chg="del">
          <ac:chgData name="Nasarek, Robert" userId="ef15772d-541f-4c76-b011-6b78e15a0b99" providerId="ADAL" clId="{A8C6E956-4E43-4EE6-A2DF-7DB1DB9405CF}" dt="2021-10-14T09:59:05.291" v="3993" actId="478"/>
          <ac:picMkLst>
            <pc:docMk/>
            <pc:sldMk cId="1598257372" sldId="277"/>
            <ac:picMk id="34" creationId="{2F7C22CB-F8E7-4B42-A3F5-7782FF9F896A}"/>
          </ac:picMkLst>
        </pc:picChg>
      </pc:sldChg>
    </pc:docChg>
  </pc:docChgLst>
  <pc:docChgLst>
    <pc:chgData name="Nasarek, Robert" userId="S::r.nasarek@gnm.de::ef15772d-541f-4c76-b011-6b78e15a0b99" providerId="AD" clId="Web-{EC68C5B3-D8AC-441A-82B2-8D4B1196507C}"/>
    <pc:docChg chg="addSld modSld">
      <pc:chgData name="Nasarek, Robert" userId="S::r.nasarek@gnm.de::ef15772d-541f-4c76-b011-6b78e15a0b99" providerId="AD" clId="Web-{EC68C5B3-D8AC-441A-82B2-8D4B1196507C}" dt="2021-10-06T11:53:39.284" v="31" actId="20577"/>
      <pc:docMkLst>
        <pc:docMk/>
      </pc:docMkLst>
      <pc:sldChg chg="modSp">
        <pc:chgData name="Nasarek, Robert" userId="S::r.nasarek@gnm.de::ef15772d-541f-4c76-b011-6b78e15a0b99" providerId="AD" clId="Web-{EC68C5B3-D8AC-441A-82B2-8D4B1196507C}" dt="2021-10-06T11:53:39.284" v="31" actId="20577"/>
        <pc:sldMkLst>
          <pc:docMk/>
          <pc:sldMk cId="0" sldId="257"/>
        </pc:sldMkLst>
        <pc:spChg chg="mod">
          <ac:chgData name="Nasarek, Robert" userId="S::r.nasarek@gnm.de::ef15772d-541f-4c76-b011-6b78e15a0b99" providerId="AD" clId="Web-{EC68C5B3-D8AC-441A-82B2-8D4B1196507C}" dt="2021-10-06T11:53:39.284" v="31" actId="20577"/>
          <ac:spMkLst>
            <pc:docMk/>
            <pc:sldMk cId="0" sldId="257"/>
            <ac:spMk id="9219" creationId="{00000000-0000-0000-0000-000000000000}"/>
          </ac:spMkLst>
        </pc:spChg>
      </pc:sldChg>
      <pc:sldChg chg="modSp">
        <pc:chgData name="Nasarek, Robert" userId="S::r.nasarek@gnm.de::ef15772d-541f-4c76-b011-6b78e15a0b99" providerId="AD" clId="Web-{EC68C5B3-D8AC-441A-82B2-8D4B1196507C}" dt="2021-10-06T11:39:32.313" v="27" actId="1076"/>
        <pc:sldMkLst>
          <pc:docMk/>
          <pc:sldMk cId="0" sldId="258"/>
        </pc:sldMkLst>
        <pc:spChg chg="mod">
          <ac:chgData name="Nasarek, Robert" userId="S::r.nasarek@gnm.de::ef15772d-541f-4c76-b011-6b78e15a0b99" providerId="AD" clId="Web-{EC68C5B3-D8AC-441A-82B2-8D4B1196507C}" dt="2021-10-06T11:39:05.328" v="20" actId="14100"/>
          <ac:spMkLst>
            <pc:docMk/>
            <pc:sldMk cId="0" sldId="258"/>
            <ac:spMk id="39" creationId="{0529E764-E82C-42C6-9670-265384894107}"/>
          </ac:spMkLst>
        </pc:spChg>
        <pc:spChg chg="mod">
          <ac:chgData name="Nasarek, Robert" userId="S::r.nasarek@gnm.de::ef15772d-541f-4c76-b011-6b78e15a0b99" providerId="AD" clId="Web-{EC68C5B3-D8AC-441A-82B2-8D4B1196507C}" dt="2021-10-06T11:39:02.718" v="19" actId="14100"/>
          <ac:spMkLst>
            <pc:docMk/>
            <pc:sldMk cId="0" sldId="258"/>
            <ac:spMk id="48" creationId="{FA4229D4-7153-4647-BBD9-0E45EEA6A4F1}"/>
          </ac:spMkLst>
        </pc:spChg>
        <pc:spChg chg="mod">
          <ac:chgData name="Nasarek, Robert" userId="S::r.nasarek@gnm.de::ef15772d-541f-4c76-b011-6b78e15a0b99" providerId="AD" clId="Web-{EC68C5B3-D8AC-441A-82B2-8D4B1196507C}" dt="2021-10-06T11:38:58.984" v="18" actId="14100"/>
          <ac:spMkLst>
            <pc:docMk/>
            <pc:sldMk cId="0" sldId="258"/>
            <ac:spMk id="49" creationId="{6F88F914-689E-494A-A004-F7C5099F43AA}"/>
          </ac:spMkLst>
        </pc:spChg>
        <pc:grpChg chg="mod">
          <ac:chgData name="Nasarek, Robert" userId="S::r.nasarek@gnm.de::ef15772d-541f-4c76-b011-6b78e15a0b99" providerId="AD" clId="Web-{EC68C5B3-D8AC-441A-82B2-8D4B1196507C}" dt="2021-10-06T11:39:22.141" v="24" actId="1076"/>
          <ac:grpSpMkLst>
            <pc:docMk/>
            <pc:sldMk cId="0" sldId="258"/>
            <ac:grpSpMk id="43" creationId="{1C985698-DA44-445A-BACB-043F34C0A2AA}"/>
          </ac:grpSpMkLst>
        </pc:grpChg>
        <pc:grpChg chg="mod">
          <ac:chgData name="Nasarek, Robert" userId="S::r.nasarek@gnm.de::ef15772d-541f-4c76-b011-6b78e15a0b99" providerId="AD" clId="Web-{EC68C5B3-D8AC-441A-82B2-8D4B1196507C}" dt="2021-10-06T11:39:32.313" v="27" actId="1076"/>
          <ac:grpSpMkLst>
            <pc:docMk/>
            <pc:sldMk cId="0" sldId="258"/>
            <ac:grpSpMk id="44" creationId="{61A3FA4D-C21E-4B4D-9BBF-818BE74B474E}"/>
          </ac:grpSpMkLst>
        </pc:grpChg>
        <pc:grpChg chg="mod">
          <ac:chgData name="Nasarek, Robert" userId="S::r.nasarek@gnm.de::ef15772d-541f-4c76-b011-6b78e15a0b99" providerId="AD" clId="Web-{EC68C5B3-D8AC-441A-82B2-8D4B1196507C}" dt="2021-10-06T11:39:26.344" v="26" actId="1076"/>
          <ac:grpSpMkLst>
            <pc:docMk/>
            <pc:sldMk cId="0" sldId="258"/>
            <ac:grpSpMk id="45" creationId="{53E67518-0BC4-4028-A022-B143417FA5BA}"/>
          </ac:grpSpMkLst>
        </pc:grpChg>
      </pc:sldChg>
      <pc:sldChg chg="add replId">
        <pc:chgData name="Nasarek, Robert" userId="S::r.nasarek@gnm.de::ef15772d-541f-4c76-b011-6b78e15a0b99" providerId="AD" clId="Web-{EC68C5B3-D8AC-441A-82B2-8D4B1196507C}" dt="2021-10-06T11:39:38.250" v="28"/>
        <pc:sldMkLst>
          <pc:docMk/>
          <pc:sldMk cId="1105862188" sldId="268"/>
        </pc:sldMkLst>
      </pc:sldChg>
    </pc:docChg>
  </pc:docChgLst>
  <pc:docChgLst>
    <pc:chgData name="Nasarek, Robert" userId="S::r.nasarek@gnm.de::ef15772d-541f-4c76-b011-6b78e15a0b99" providerId="AD" clId="Web-{3029B401-9C8E-432C-A351-72A705F22CC2}"/>
    <pc:docChg chg="modSld">
      <pc:chgData name="Nasarek, Robert" userId="S::r.nasarek@gnm.de::ef15772d-541f-4c76-b011-6b78e15a0b99" providerId="AD" clId="Web-{3029B401-9C8E-432C-A351-72A705F22CC2}" dt="2021-10-06T13:01:31.030" v="53"/>
      <pc:docMkLst>
        <pc:docMk/>
      </pc:docMkLst>
      <pc:sldChg chg="modSp modNotes">
        <pc:chgData name="Nasarek, Robert" userId="S::r.nasarek@gnm.de::ef15772d-541f-4c76-b011-6b78e15a0b99" providerId="AD" clId="Web-{3029B401-9C8E-432C-A351-72A705F22CC2}" dt="2021-10-06T11:54:03.525" v="2"/>
        <pc:sldMkLst>
          <pc:docMk/>
          <pc:sldMk cId="0" sldId="257"/>
        </pc:sldMkLst>
        <pc:spChg chg="mod">
          <ac:chgData name="Nasarek, Robert" userId="S::r.nasarek@gnm.de::ef15772d-541f-4c76-b011-6b78e15a0b99" providerId="AD" clId="Web-{3029B401-9C8E-432C-A351-72A705F22CC2}" dt="2021-10-06T11:53:55.415" v="1" actId="20577"/>
          <ac:spMkLst>
            <pc:docMk/>
            <pc:sldMk cId="0" sldId="257"/>
            <ac:spMk id="9219" creationId="{00000000-0000-0000-0000-000000000000}"/>
          </ac:spMkLst>
        </pc:spChg>
      </pc:sldChg>
      <pc:sldChg chg="modSp">
        <pc:chgData name="Nasarek, Robert" userId="S::r.nasarek@gnm.de::ef15772d-541f-4c76-b011-6b78e15a0b99" providerId="AD" clId="Web-{3029B401-9C8E-432C-A351-72A705F22CC2}" dt="2021-10-06T11:55:04.373" v="13" actId="20577"/>
        <pc:sldMkLst>
          <pc:docMk/>
          <pc:sldMk cId="0" sldId="258"/>
        </pc:sldMkLst>
        <pc:spChg chg="mod">
          <ac:chgData name="Nasarek, Robert" userId="S::r.nasarek@gnm.de::ef15772d-541f-4c76-b011-6b78e15a0b99" providerId="AD" clId="Web-{3029B401-9C8E-432C-A351-72A705F22CC2}" dt="2021-10-06T11:55:04.373" v="13" actId="20577"/>
          <ac:spMkLst>
            <pc:docMk/>
            <pc:sldMk cId="0" sldId="258"/>
            <ac:spMk id="9218" creationId="{00000000-0000-0000-0000-000000000000}"/>
          </ac:spMkLst>
        </pc:spChg>
      </pc:sldChg>
      <pc:sldChg chg="delSp modSp">
        <pc:chgData name="Nasarek, Robert" userId="S::r.nasarek@gnm.de::ef15772d-541f-4c76-b011-6b78e15a0b99" providerId="AD" clId="Web-{3029B401-9C8E-432C-A351-72A705F22CC2}" dt="2021-10-06T13:01:31.030" v="53"/>
        <pc:sldMkLst>
          <pc:docMk/>
          <pc:sldMk cId="1105862188" sldId="268"/>
        </pc:sldMkLst>
        <pc:spChg chg="mod topLvl">
          <ac:chgData name="Nasarek, Robert" userId="S::r.nasarek@gnm.de::ef15772d-541f-4c76-b011-6b78e15a0b99" providerId="AD" clId="Web-{3029B401-9C8E-432C-A351-72A705F22CC2}" dt="2021-10-06T11:56:26.503" v="28" actId="14100"/>
          <ac:spMkLst>
            <pc:docMk/>
            <pc:sldMk cId="1105862188" sldId="268"/>
            <ac:spMk id="39" creationId="{0529E764-E82C-42C6-9670-265384894107}"/>
          </ac:spMkLst>
        </pc:spChg>
        <pc:spChg chg="mod topLvl">
          <ac:chgData name="Nasarek, Robert" userId="S::r.nasarek@gnm.de::ef15772d-541f-4c76-b011-6b78e15a0b99" providerId="AD" clId="Web-{3029B401-9C8E-432C-A351-72A705F22CC2}" dt="2021-10-06T11:57:25.209" v="52" actId="20577"/>
          <ac:spMkLst>
            <pc:docMk/>
            <pc:sldMk cId="1105862188" sldId="268"/>
            <ac:spMk id="48" creationId="{FA4229D4-7153-4647-BBD9-0E45EEA6A4F1}"/>
          </ac:spMkLst>
        </pc:spChg>
        <pc:spChg chg="del topLvl">
          <ac:chgData name="Nasarek, Robert" userId="S::r.nasarek@gnm.de::ef15772d-541f-4c76-b011-6b78e15a0b99" providerId="AD" clId="Web-{3029B401-9C8E-432C-A351-72A705F22CC2}" dt="2021-10-06T13:01:31.030" v="53"/>
          <ac:spMkLst>
            <pc:docMk/>
            <pc:sldMk cId="1105862188" sldId="268"/>
            <ac:spMk id="49" creationId="{6F88F914-689E-494A-A004-F7C5099F43AA}"/>
          </ac:spMkLst>
        </pc:spChg>
        <pc:spChg chg="mod">
          <ac:chgData name="Nasarek, Robert" userId="S::r.nasarek@gnm.de::ef15772d-541f-4c76-b011-6b78e15a0b99" providerId="AD" clId="Web-{3029B401-9C8E-432C-A351-72A705F22CC2}" dt="2021-10-06T11:55:09.545" v="14" actId="20577"/>
          <ac:spMkLst>
            <pc:docMk/>
            <pc:sldMk cId="1105862188" sldId="268"/>
            <ac:spMk id="9218" creationId="{00000000-0000-0000-0000-000000000000}"/>
          </ac:spMkLst>
        </pc:spChg>
        <pc:grpChg chg="del">
          <ac:chgData name="Nasarek, Robert" userId="S::r.nasarek@gnm.de::ef15772d-541f-4c76-b011-6b78e15a0b99" providerId="AD" clId="Web-{3029B401-9C8E-432C-A351-72A705F22CC2}" dt="2021-10-06T11:55:56.954" v="15"/>
          <ac:grpSpMkLst>
            <pc:docMk/>
            <pc:sldMk cId="1105862188" sldId="268"/>
            <ac:grpSpMk id="43" creationId="{1C985698-DA44-445A-BACB-043F34C0A2AA}"/>
          </ac:grpSpMkLst>
        </pc:grpChg>
        <pc:grpChg chg="del">
          <ac:chgData name="Nasarek, Robert" userId="S::r.nasarek@gnm.de::ef15772d-541f-4c76-b011-6b78e15a0b99" providerId="AD" clId="Web-{3029B401-9C8E-432C-A351-72A705F22CC2}" dt="2021-10-06T11:56:00.267" v="16"/>
          <ac:grpSpMkLst>
            <pc:docMk/>
            <pc:sldMk cId="1105862188" sldId="268"/>
            <ac:grpSpMk id="44" creationId="{61A3FA4D-C21E-4B4D-9BBF-818BE74B474E}"/>
          </ac:grpSpMkLst>
        </pc:grpChg>
        <pc:grpChg chg="del">
          <ac:chgData name="Nasarek, Robert" userId="S::r.nasarek@gnm.de::ef15772d-541f-4c76-b011-6b78e15a0b99" providerId="AD" clId="Web-{3029B401-9C8E-432C-A351-72A705F22CC2}" dt="2021-10-06T11:56:01.704" v="17"/>
          <ac:grpSpMkLst>
            <pc:docMk/>
            <pc:sldMk cId="1105862188" sldId="268"/>
            <ac:grpSpMk id="45" creationId="{53E67518-0BC4-4028-A022-B143417FA5BA}"/>
          </ac:grpSpMkLst>
        </pc:grpChg>
        <pc:picChg chg="del topLvl">
          <ac:chgData name="Nasarek, Robert" userId="S::r.nasarek@gnm.de::ef15772d-541f-4c76-b011-6b78e15a0b99" providerId="AD" clId="Web-{3029B401-9C8E-432C-A351-72A705F22CC2}" dt="2021-10-06T11:55:56.954" v="15"/>
          <ac:picMkLst>
            <pc:docMk/>
            <pc:sldMk cId="1105862188" sldId="268"/>
            <ac:picMk id="40" creationId="{4744F279-E555-42F9-BFB1-F21A7A748DFE}"/>
          </ac:picMkLst>
        </pc:picChg>
        <pc:picChg chg="del topLvl">
          <ac:chgData name="Nasarek, Robert" userId="S::r.nasarek@gnm.de::ef15772d-541f-4c76-b011-6b78e15a0b99" providerId="AD" clId="Web-{3029B401-9C8E-432C-A351-72A705F22CC2}" dt="2021-10-06T11:56:00.267" v="16"/>
          <ac:picMkLst>
            <pc:docMk/>
            <pc:sldMk cId="1105862188" sldId="268"/>
            <ac:picMk id="41" creationId="{63ACDCAA-019C-44F8-A472-9FCD20145067}"/>
          </ac:picMkLst>
        </pc:picChg>
        <pc:picChg chg="del topLvl">
          <ac:chgData name="Nasarek, Robert" userId="S::r.nasarek@gnm.de::ef15772d-541f-4c76-b011-6b78e15a0b99" providerId="AD" clId="Web-{3029B401-9C8E-432C-A351-72A705F22CC2}" dt="2021-10-06T11:56:01.704" v="17"/>
          <ac:picMkLst>
            <pc:docMk/>
            <pc:sldMk cId="1105862188" sldId="268"/>
            <ac:picMk id="42" creationId="{E3E313B2-8375-4FA3-9952-5A19AF63B6A5}"/>
          </ac:picMkLst>
        </pc:picChg>
      </pc:sldChg>
    </pc:docChg>
  </pc:docChgLst>
  <pc:docChgLst>
    <pc:chgData clId="Web-{EC68C5B3-D8AC-441A-82B2-8D4B1196507C}"/>
    <pc:docChg chg="delSld modSld">
      <pc:chgData name="" userId="" providerId="" clId="Web-{EC68C5B3-D8AC-441A-82B2-8D4B1196507C}" dt="2021-10-06T10:18:58.964" v="252" actId="1076"/>
      <pc:docMkLst>
        <pc:docMk/>
      </pc:docMkLst>
      <pc:sldChg chg="addSp delSp modSp">
        <pc:chgData name="" userId="" providerId="" clId="Web-{EC68C5B3-D8AC-441A-82B2-8D4B1196507C}" dt="2021-10-06T10:00:21.743" v="74"/>
        <pc:sldMkLst>
          <pc:docMk/>
          <pc:sldMk cId="0" sldId="256"/>
        </pc:sldMkLst>
        <pc:spChg chg="add del">
          <ac:chgData name="" userId="" providerId="" clId="Web-{EC68C5B3-D8AC-441A-82B2-8D4B1196507C}" dt="2021-10-06T10:00:21.743" v="74"/>
          <ac:spMkLst>
            <pc:docMk/>
            <pc:sldMk cId="0" sldId="256"/>
            <ac:spMk id="2" creationId="{F5306B9F-0A67-4849-BC0C-CB7BE9120C7C}"/>
          </ac:spMkLst>
        </pc:spChg>
        <pc:spChg chg="mod">
          <ac:chgData name="" userId="" providerId="" clId="Web-{EC68C5B3-D8AC-441A-82B2-8D4B1196507C}" dt="2021-10-06T10:00:17.993" v="73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" userId="" providerId="" clId="Web-{EC68C5B3-D8AC-441A-82B2-8D4B1196507C}" dt="2021-10-06T09:59:53.836" v="64" actId="14100"/>
          <ac:spMkLst>
            <pc:docMk/>
            <pc:sldMk cId="0" sldId="256"/>
            <ac:spMk id="8196" creationId="{00000000-0000-0000-0000-000000000000}"/>
          </ac:spMkLst>
        </pc:spChg>
      </pc:sldChg>
      <pc:sldChg chg="modSp">
        <pc:chgData name="" userId="" providerId="" clId="Web-{EC68C5B3-D8AC-441A-82B2-8D4B1196507C}" dt="2021-10-06T10:05:28.357" v="124" actId="20577"/>
        <pc:sldMkLst>
          <pc:docMk/>
          <pc:sldMk cId="0" sldId="257"/>
        </pc:sldMkLst>
        <pc:spChg chg="mod">
          <ac:chgData name="" userId="" providerId="" clId="Web-{EC68C5B3-D8AC-441A-82B2-8D4B1196507C}" dt="2021-10-06T10:00:31.899" v="75" actId="20577"/>
          <ac:spMkLst>
            <pc:docMk/>
            <pc:sldMk cId="0" sldId="257"/>
            <ac:spMk id="9218" creationId="{00000000-0000-0000-0000-000000000000}"/>
          </ac:spMkLst>
        </pc:spChg>
        <pc:spChg chg="mod">
          <ac:chgData name="" userId="" providerId="" clId="Web-{EC68C5B3-D8AC-441A-82B2-8D4B1196507C}" dt="2021-10-06T10:05:28.357" v="124" actId="20577"/>
          <ac:spMkLst>
            <pc:docMk/>
            <pc:sldMk cId="0" sldId="257"/>
            <ac:spMk id="9219" creationId="{00000000-0000-0000-0000-000000000000}"/>
          </ac:spMkLst>
        </pc:spChg>
      </pc:sldChg>
      <pc:sldChg chg="addSp delSp modSp delAnim modNotes">
        <pc:chgData name="" userId="" providerId="" clId="Web-{EC68C5B3-D8AC-441A-82B2-8D4B1196507C}" dt="2021-10-06T10:18:58.964" v="252" actId="1076"/>
        <pc:sldMkLst>
          <pc:docMk/>
          <pc:sldMk cId="0" sldId="258"/>
        </pc:sldMkLst>
        <pc:spChg chg="add mod">
          <ac:chgData name="" userId="" providerId="" clId="Web-{EC68C5B3-D8AC-441A-82B2-8D4B1196507C}" dt="2021-10-06T10:17:45.525" v="240" actId="1076"/>
          <ac:spMkLst>
            <pc:docMk/>
            <pc:sldMk cId="0" sldId="258"/>
            <ac:spMk id="39" creationId="{0529E764-E82C-42C6-9670-265384894107}"/>
          </ac:spMkLst>
        </pc:spChg>
        <pc:spChg chg="add mod">
          <ac:chgData name="" userId="" providerId="" clId="Web-{EC68C5B3-D8AC-441A-82B2-8D4B1196507C}" dt="2021-10-06T10:18:42.182" v="248" actId="1076"/>
          <ac:spMkLst>
            <pc:docMk/>
            <pc:sldMk cId="0" sldId="258"/>
            <ac:spMk id="48" creationId="{FA4229D4-7153-4647-BBD9-0E45EEA6A4F1}"/>
          </ac:spMkLst>
        </pc:spChg>
        <pc:spChg chg="add mod">
          <ac:chgData name="" userId="" providerId="" clId="Web-{EC68C5B3-D8AC-441A-82B2-8D4B1196507C}" dt="2021-10-06T10:18:18.666" v="246" actId="1076"/>
          <ac:spMkLst>
            <pc:docMk/>
            <pc:sldMk cId="0" sldId="258"/>
            <ac:spMk id="49" creationId="{6F88F914-689E-494A-A004-F7C5099F43AA}"/>
          </ac:spMkLst>
        </pc:spChg>
        <pc:spChg chg="mod">
          <ac:chgData name="" userId="" providerId="" clId="Web-{EC68C5B3-D8AC-441A-82B2-8D4B1196507C}" dt="2021-10-06T10:06:08.889" v="137" actId="20577"/>
          <ac:spMkLst>
            <pc:docMk/>
            <pc:sldMk cId="0" sldId="258"/>
            <ac:spMk id="9218" creationId="{00000000-0000-0000-0000-000000000000}"/>
          </ac:spMkLst>
        </pc:spChg>
        <pc:grpChg chg="del">
          <ac:chgData name="" userId="" providerId="" clId="Web-{EC68C5B3-D8AC-441A-82B2-8D4B1196507C}" dt="2021-10-06T10:06:10.545" v="138"/>
          <ac:grpSpMkLst>
            <pc:docMk/>
            <pc:sldMk cId="0" sldId="258"/>
            <ac:grpSpMk id="6" creationId="{00000000-0000-0000-0000-000000000000}"/>
          </ac:grpSpMkLst>
        </pc:grpChg>
        <pc:grpChg chg="del">
          <ac:chgData name="" userId="" providerId="" clId="Web-{EC68C5B3-D8AC-441A-82B2-8D4B1196507C}" dt="2021-10-06T10:06:11.280" v="139"/>
          <ac:grpSpMkLst>
            <pc:docMk/>
            <pc:sldMk cId="0" sldId="258"/>
            <ac:grpSpMk id="9" creationId="{00000000-0000-0000-0000-000000000000}"/>
          </ac:grpSpMkLst>
        </pc:grpChg>
        <pc:grpChg chg="del">
          <ac:chgData name="" userId="" providerId="" clId="Web-{EC68C5B3-D8AC-441A-82B2-8D4B1196507C}" dt="2021-10-06T10:06:14.545" v="143"/>
          <ac:grpSpMkLst>
            <pc:docMk/>
            <pc:sldMk cId="0" sldId="258"/>
            <ac:grpSpMk id="10" creationId="{00000000-0000-0000-0000-000000000000}"/>
          </ac:grpSpMkLst>
        </pc:grpChg>
        <pc:grpChg chg="del">
          <ac:chgData name="" userId="" providerId="" clId="Web-{EC68C5B3-D8AC-441A-82B2-8D4B1196507C}" dt="2021-10-06T10:06:12.061" v="140"/>
          <ac:grpSpMkLst>
            <pc:docMk/>
            <pc:sldMk cId="0" sldId="258"/>
            <ac:grpSpMk id="11" creationId="{00000000-0000-0000-0000-000000000000}"/>
          </ac:grpSpMkLst>
        </pc:grpChg>
        <pc:grpChg chg="del">
          <ac:chgData name="" userId="" providerId="" clId="Web-{EC68C5B3-D8AC-441A-82B2-8D4B1196507C}" dt="2021-10-06T10:06:12.624" v="141"/>
          <ac:grpSpMkLst>
            <pc:docMk/>
            <pc:sldMk cId="0" sldId="258"/>
            <ac:grpSpMk id="16" creationId="{00000000-0000-0000-0000-000000000000}"/>
          </ac:grpSpMkLst>
        </pc:grpChg>
        <pc:grpChg chg="add">
          <ac:chgData name="" userId="" providerId="" clId="Web-{EC68C5B3-D8AC-441A-82B2-8D4B1196507C}" dt="2021-10-06T10:18:30.932" v="247"/>
          <ac:grpSpMkLst>
            <pc:docMk/>
            <pc:sldMk cId="0" sldId="258"/>
            <ac:grpSpMk id="43" creationId="{1C985698-DA44-445A-BACB-043F34C0A2AA}"/>
          </ac:grpSpMkLst>
        </pc:grpChg>
        <pc:grpChg chg="add">
          <ac:chgData name="" userId="" providerId="" clId="Web-{EC68C5B3-D8AC-441A-82B2-8D4B1196507C}" dt="2021-10-06T10:18:49.245" v="249"/>
          <ac:grpSpMkLst>
            <pc:docMk/>
            <pc:sldMk cId="0" sldId="258"/>
            <ac:grpSpMk id="44" creationId="{61A3FA4D-C21E-4B4D-9BBF-818BE74B474E}"/>
          </ac:grpSpMkLst>
        </pc:grpChg>
        <pc:grpChg chg="add mod">
          <ac:chgData name="" userId="" providerId="" clId="Web-{EC68C5B3-D8AC-441A-82B2-8D4B1196507C}" dt="2021-10-06T10:18:58.964" v="252" actId="1076"/>
          <ac:grpSpMkLst>
            <pc:docMk/>
            <pc:sldMk cId="0" sldId="258"/>
            <ac:grpSpMk id="45" creationId="{53E67518-0BC4-4028-A022-B143417FA5BA}"/>
          </ac:grpSpMkLst>
        </pc:grpChg>
        <pc:grpChg chg="del">
          <ac:chgData name="" userId="" providerId="" clId="Web-{EC68C5B3-D8AC-441A-82B2-8D4B1196507C}" dt="2021-10-06T10:06:13.639" v="142"/>
          <ac:grpSpMkLst>
            <pc:docMk/>
            <pc:sldMk cId="0" sldId="258"/>
            <ac:grpSpMk id="9248" creationId="{00000000-0000-0000-0000-000000000000}"/>
          </ac:grpSpMkLst>
        </pc:grpChg>
        <pc:picChg chg="add mod modCrop">
          <ac:chgData name="" userId="" providerId="" clId="Web-{EC68C5B3-D8AC-441A-82B2-8D4B1196507C}" dt="2021-10-06T10:16:45.024" v="231"/>
          <ac:picMkLst>
            <pc:docMk/>
            <pc:sldMk cId="0" sldId="258"/>
            <ac:picMk id="40" creationId="{4744F279-E555-42F9-BFB1-F21A7A748DFE}"/>
          </ac:picMkLst>
        </pc:picChg>
        <pc:picChg chg="add mod">
          <ac:chgData name="" userId="" providerId="" clId="Web-{EC68C5B3-D8AC-441A-82B2-8D4B1196507C}" dt="2021-10-06T10:17:03.196" v="236" actId="14100"/>
          <ac:picMkLst>
            <pc:docMk/>
            <pc:sldMk cId="0" sldId="258"/>
            <ac:picMk id="41" creationId="{63ACDCAA-019C-44F8-A472-9FCD20145067}"/>
          </ac:picMkLst>
        </pc:picChg>
        <pc:picChg chg="add mod">
          <ac:chgData name="" userId="" providerId="" clId="Web-{EC68C5B3-D8AC-441A-82B2-8D4B1196507C}" dt="2021-10-06T10:18:12.088" v="245" actId="14100"/>
          <ac:picMkLst>
            <pc:docMk/>
            <pc:sldMk cId="0" sldId="258"/>
            <ac:picMk id="42" creationId="{E3E313B2-8375-4FA3-9952-5A19AF63B6A5}"/>
          </ac:picMkLst>
        </pc:picChg>
      </pc:sldChg>
      <pc:sldChg chg="del">
        <pc:chgData name="" userId="" providerId="" clId="Web-{EC68C5B3-D8AC-441A-82B2-8D4B1196507C}" dt="2021-10-06T10:05:37.060" v="132"/>
        <pc:sldMkLst>
          <pc:docMk/>
          <pc:sldMk cId="0" sldId="259"/>
        </pc:sldMkLst>
      </pc:sldChg>
      <pc:sldChg chg="del">
        <pc:chgData name="" userId="" providerId="" clId="Web-{EC68C5B3-D8AC-441A-82B2-8D4B1196507C}" dt="2021-10-06T10:05:37.060" v="131"/>
        <pc:sldMkLst>
          <pc:docMk/>
          <pc:sldMk cId="0" sldId="260"/>
        </pc:sldMkLst>
      </pc:sldChg>
      <pc:sldChg chg="del">
        <pc:chgData name="" userId="" providerId="" clId="Web-{EC68C5B3-D8AC-441A-82B2-8D4B1196507C}" dt="2021-10-06T10:05:37.060" v="130"/>
        <pc:sldMkLst>
          <pc:docMk/>
          <pc:sldMk cId="0" sldId="261"/>
        </pc:sldMkLst>
      </pc:sldChg>
      <pc:sldChg chg="del">
        <pc:chgData name="" userId="" providerId="" clId="Web-{EC68C5B3-D8AC-441A-82B2-8D4B1196507C}" dt="2021-10-06T10:05:37.060" v="129"/>
        <pc:sldMkLst>
          <pc:docMk/>
          <pc:sldMk cId="0" sldId="262"/>
        </pc:sldMkLst>
      </pc:sldChg>
      <pc:sldChg chg="del">
        <pc:chgData name="" userId="" providerId="" clId="Web-{EC68C5B3-D8AC-441A-82B2-8D4B1196507C}" dt="2021-10-06T10:05:37.060" v="128"/>
        <pc:sldMkLst>
          <pc:docMk/>
          <pc:sldMk cId="0" sldId="263"/>
        </pc:sldMkLst>
      </pc:sldChg>
      <pc:sldChg chg="del">
        <pc:chgData name="" userId="" providerId="" clId="Web-{EC68C5B3-D8AC-441A-82B2-8D4B1196507C}" dt="2021-10-06T10:05:37.060" v="127"/>
        <pc:sldMkLst>
          <pc:docMk/>
          <pc:sldMk cId="0" sldId="264"/>
        </pc:sldMkLst>
      </pc:sldChg>
      <pc:sldChg chg="del">
        <pc:chgData name="" userId="" providerId="" clId="Web-{EC68C5B3-D8AC-441A-82B2-8D4B1196507C}" dt="2021-10-06T10:05:37.045" v="126"/>
        <pc:sldMkLst>
          <pc:docMk/>
          <pc:sldMk cId="0" sldId="265"/>
        </pc:sldMkLst>
      </pc:sldChg>
      <pc:sldChg chg="del">
        <pc:chgData name="" userId="" providerId="" clId="Web-{EC68C5B3-D8AC-441A-82B2-8D4B1196507C}" dt="2021-10-06T10:05:37.045" v="125"/>
        <pc:sldMkLst>
          <pc:docMk/>
          <pc:sldMk cId="0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FC0028AC-E49C-424A-8119-A9F37DEDBAE6}" type="datetimeFigureOut">
              <a:rPr lang="de-DE"/>
              <a:t>15.10.2021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300D335D-2A47-45A9-B30A-2E721F9C608E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ヒラギノ角ゴ Pro W3"/>
        <a:cs typeface="ヒラギノ角ゴ Pro W3"/>
      </a:defRPr>
    </a:lvl1pPr>
    <a:lvl2pPr marL="4572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ヒラギノ角ゴ Pro W3"/>
        <a:cs typeface="+mn-cs"/>
      </a:defRPr>
    </a:lvl2pPr>
    <a:lvl3pPr marL="9144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ヒラギノ角ゴ Pro W3"/>
        <a:cs typeface="+mn-cs"/>
      </a:defRPr>
    </a:lvl3pPr>
    <a:lvl4pPr marL="13716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ヒラギノ角ゴ Pro W3"/>
        <a:cs typeface="+mn-cs"/>
      </a:defRPr>
    </a:lvl4pPr>
    <a:lvl5pPr marL="1828800" algn="l">
      <a:spcBef>
        <a:spcPts val="0"/>
      </a:spcBef>
      <a:spcAft>
        <a:spcPts val="0"/>
      </a:spcAft>
      <a:defRPr sz="1200">
        <a:solidFill>
          <a:schemeClr val="tx1"/>
        </a:solidFill>
        <a:latin typeface="+mn-lt"/>
        <a:ea typeface="ヒラギノ角ゴ Pro W3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Hello,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Robert Nasarek and </a:t>
            </a:r>
            <a:r>
              <a:rPr lang="de-DE" dirty="0" err="1"/>
              <a:t>I‘m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German National Museum in </a:t>
            </a:r>
            <a:r>
              <a:rPr lang="de-DE" dirty="0" err="1"/>
              <a:t>Nuremberg</a:t>
            </a:r>
            <a:r>
              <a:rPr lang="de-DE" dirty="0"/>
              <a:t>. </a:t>
            </a:r>
            <a:r>
              <a:rPr lang="de-DE" dirty="0">
                <a:cs typeface="Calibri"/>
              </a:rPr>
              <a:t>Today I </a:t>
            </a:r>
            <a:r>
              <a:rPr lang="de-DE" dirty="0" err="1">
                <a:cs typeface="Calibri"/>
              </a:rPr>
              <a:t>want</a:t>
            </a:r>
            <a:r>
              <a:rPr lang="de-DE" dirty="0">
                <a:cs typeface="Calibri"/>
              </a:rPr>
              <a:t> do </a:t>
            </a:r>
            <a:r>
              <a:rPr lang="de-DE" dirty="0" err="1">
                <a:cs typeface="Calibri"/>
              </a:rPr>
              <a:t>give</a:t>
            </a:r>
            <a:r>
              <a:rPr lang="de-DE" dirty="0">
                <a:cs typeface="Calibri"/>
              </a:rPr>
              <a:t> a update </a:t>
            </a:r>
            <a:r>
              <a:rPr lang="de-DE" dirty="0" err="1">
                <a:cs typeface="Calibri"/>
              </a:rPr>
              <a:t>about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our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activities</a:t>
            </a:r>
            <a:r>
              <a:rPr lang="de-DE" dirty="0">
                <a:cs typeface="Calibri"/>
              </a:rPr>
              <a:t>, </a:t>
            </a:r>
            <a:r>
              <a:rPr lang="de-DE" dirty="0" err="1">
                <a:cs typeface="Calibri"/>
              </a:rPr>
              <a:t>especially</a:t>
            </a:r>
            <a:r>
              <a:rPr lang="de-DE" dirty="0">
                <a:cs typeface="Calibri"/>
              </a:rPr>
              <a:t> in </a:t>
            </a:r>
            <a:r>
              <a:rPr lang="de-DE" dirty="0" err="1">
                <a:cs typeface="Calibri"/>
              </a:rPr>
              <a:t>the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context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of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the</a:t>
            </a:r>
            <a:r>
              <a:rPr lang="de-DE" dirty="0">
                <a:cs typeface="Calibri"/>
              </a:rPr>
              <a:t> German National Research Data Infrastructure in </a:t>
            </a:r>
            <a:r>
              <a:rPr lang="de-DE" dirty="0" err="1">
                <a:cs typeface="Calibri"/>
              </a:rPr>
              <a:t>short</a:t>
            </a:r>
            <a:r>
              <a:rPr lang="de-DE" dirty="0">
                <a:cs typeface="Calibri"/>
              </a:rPr>
              <a:t> NFDI, </a:t>
            </a:r>
            <a:r>
              <a:rPr lang="de-DE" dirty="0" err="1">
                <a:cs typeface="Calibri"/>
              </a:rPr>
              <a:t>because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standards</a:t>
            </a:r>
            <a:r>
              <a:rPr lang="de-DE" dirty="0">
                <a:cs typeface="Calibri"/>
              </a:rPr>
              <a:t> will </a:t>
            </a:r>
            <a:r>
              <a:rPr lang="de-DE" dirty="0" err="1">
                <a:cs typeface="Calibri"/>
              </a:rPr>
              <a:t>play</a:t>
            </a:r>
            <a:r>
              <a:rPr lang="de-DE" dirty="0">
                <a:cs typeface="Calibri"/>
              </a:rPr>
              <a:t> a </a:t>
            </a:r>
            <a:r>
              <a:rPr lang="de-DE" dirty="0" err="1">
                <a:cs typeface="Calibri"/>
              </a:rPr>
              <a:t>big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role</a:t>
            </a:r>
            <a:r>
              <a:rPr lang="de-DE" dirty="0">
                <a:cs typeface="Calibri"/>
              </a:rPr>
              <a:t> in it.</a:t>
            </a: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00D335D-2A47-45A9-B30A-2E721F9C608E}" type="slidenum">
              <a:rPr lang="de-DE"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de-DE">
              <a:cs typeface="Calibri"/>
            </a:endParaRPr>
          </a:p>
          <a:p>
            <a:pPr>
              <a:defRPr/>
            </a:pPr>
            <a:r>
              <a:rPr lang="en-US">
                <a:cs typeface="Calibri"/>
              </a:rPr>
              <a:t>In addition to the already approved consortium NFDI4Culture, </a:t>
            </a:r>
            <a:r>
              <a:rPr lang="en-US" b="1">
                <a:cs typeface="Calibri"/>
              </a:rPr>
              <a:t>the GNM is still a participant in NFDI4Memory and NFDI4Objects, which are in the third and last application phase.</a:t>
            </a:r>
          </a:p>
          <a:p>
            <a:pPr>
              <a:defRPr/>
            </a:pPr>
            <a:r>
              <a:rPr lang="en-US">
                <a:cs typeface="Calibri"/>
              </a:rPr>
              <a:t>As a participant in NFDI4Memory, we are part of the Task Area Data Connectivity. Inside this structure </a:t>
            </a:r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w</a:t>
            </a: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e are</a:t>
            </a:r>
            <a:r>
              <a:rPr lang="en-US">
                <a:cs typeface="Calibri"/>
              </a:rPr>
              <a:t>:</a:t>
            </a: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working on metadata cataloguing and documentation of research data</a:t>
            </a:r>
            <a:endParaRPr lang="de-DE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helping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to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provide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interoperable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data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linkage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for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data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space</a:t>
            </a:r>
            <a:endParaRPr lang="de-DE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trying to harmonize the cataloguing and description of systems</a:t>
            </a:r>
            <a:endParaRPr lang="de-DE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and support the conceptualizing of a 4Memory-Ontology</a:t>
            </a:r>
            <a:endParaRPr lang="de-DE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defRPr/>
            </a:pP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00D335D-2A47-45A9-B30A-2E721F9C608E}" type="slidenum">
              <a:rPr lang="de-DE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873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de-DE" dirty="0">
              <a:cs typeface="Calibri"/>
            </a:endParaRPr>
          </a:p>
          <a:p>
            <a:pPr>
              <a:defRPr/>
            </a:pPr>
            <a:r>
              <a:rPr lang="en-US" dirty="0">
                <a:cs typeface="Calibri"/>
              </a:rPr>
              <a:t>The exact tasks within NFDI4Objects have not yet been determined, but will certainly be in the area of standards, Linked Open Data and WissKI. </a:t>
            </a:r>
          </a:p>
          <a:p>
            <a:pPr>
              <a:defRPr/>
            </a:pPr>
            <a:r>
              <a:rPr lang="en-US" b="1" dirty="0">
                <a:cs typeface="Calibri"/>
              </a:rPr>
              <a:t>As you can see, Standards take place in many different NFDI structures and we may can use those evolving network as a new channel to the community, a place to catch suggestions or to collecting use cases or something </a:t>
            </a:r>
            <a:r>
              <a:rPr lang="en-US" b="1">
                <a:cs typeface="Calibri"/>
              </a:rPr>
              <a:t>like that. </a:t>
            </a:r>
            <a:endParaRPr lang="en-US" b="1" dirty="0">
              <a:cs typeface="Calibri"/>
            </a:endParaRPr>
          </a:p>
          <a:p>
            <a:pPr>
              <a:defRPr/>
            </a:pPr>
            <a:endParaRPr lang="en-US" b="1" dirty="0">
              <a:cs typeface="Calibri"/>
            </a:endParaRPr>
          </a:p>
          <a:p>
            <a:pPr>
              <a:defRPr/>
            </a:pPr>
            <a:r>
              <a:rPr lang="en-US" b="1" dirty="0">
                <a:cs typeface="Calibri"/>
              </a:rPr>
              <a:t>So much for the activities of the </a:t>
            </a:r>
            <a:r>
              <a:rPr lang="en-US" b="1" dirty="0" err="1">
                <a:cs typeface="Calibri"/>
              </a:rPr>
              <a:t>Germanisches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Nationalmuseum</a:t>
            </a:r>
            <a:r>
              <a:rPr lang="en-US" b="1" dirty="0">
                <a:cs typeface="Calibri"/>
              </a:rPr>
              <a:t> in the context of the NFDI, thank you for your attention!</a:t>
            </a:r>
          </a:p>
          <a:p>
            <a:pPr>
              <a:defRPr/>
            </a:pPr>
            <a:endParaRPr lang="en-US" b="1" dirty="0">
              <a:cs typeface="Calibri"/>
            </a:endParaRPr>
          </a:p>
          <a:p>
            <a:pPr>
              <a:defRPr/>
            </a:pPr>
            <a:r>
              <a:rPr lang="en-US" b="1" dirty="0" err="1">
                <a:cs typeface="Calibri"/>
              </a:rPr>
              <a:t>Eigene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Fragen</a:t>
            </a:r>
            <a:r>
              <a:rPr lang="en-US" b="1" dirty="0">
                <a:cs typeface="Calibri"/>
              </a:rPr>
              <a:t>: Wie </a:t>
            </a:r>
            <a:r>
              <a:rPr lang="en-US" b="1" dirty="0" err="1">
                <a:cs typeface="Calibri"/>
              </a:rPr>
              <a:t>wird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anderswo</a:t>
            </a:r>
            <a:r>
              <a:rPr lang="en-US" b="1" dirty="0">
                <a:cs typeface="Calibri"/>
              </a:rPr>
              <a:t> CIDOC CRM </a:t>
            </a:r>
            <a:r>
              <a:rPr lang="en-US" b="1" dirty="0" err="1">
                <a:cs typeface="Calibri"/>
              </a:rPr>
              <a:t>technisch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umgesetzt</a:t>
            </a:r>
            <a:r>
              <a:rPr lang="en-US" b="1" dirty="0">
                <a:cs typeface="Calibri"/>
              </a:rPr>
              <a:t>? </a:t>
            </a:r>
            <a:r>
              <a:rPr lang="en-US" b="1" dirty="0" err="1">
                <a:cs typeface="Calibri"/>
              </a:rPr>
              <a:t>Welche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sind</a:t>
            </a:r>
            <a:r>
              <a:rPr lang="en-US" b="1" dirty="0">
                <a:cs typeface="Calibri"/>
              </a:rPr>
              <a:t> alternative Standards? Wo </a:t>
            </a:r>
            <a:r>
              <a:rPr lang="en-US" b="1" dirty="0" err="1">
                <a:cs typeface="Calibri"/>
              </a:rPr>
              <a:t>liegen</a:t>
            </a:r>
            <a:r>
              <a:rPr lang="en-US" b="1" dirty="0">
                <a:cs typeface="Calibri"/>
              </a:rPr>
              <a:t> die </a:t>
            </a:r>
            <a:r>
              <a:rPr lang="en-US" b="1" dirty="0" err="1">
                <a:cs typeface="Calibri"/>
              </a:rPr>
              <a:t>Vor</a:t>
            </a:r>
            <a:r>
              <a:rPr lang="en-US" b="1" dirty="0">
                <a:cs typeface="Calibri"/>
              </a:rPr>
              <a:t>- und </a:t>
            </a:r>
            <a:r>
              <a:rPr lang="en-US" b="1" dirty="0" err="1">
                <a:cs typeface="Calibri"/>
              </a:rPr>
              <a:t>Nachteile</a:t>
            </a:r>
            <a:r>
              <a:rPr lang="en-US" b="1" dirty="0">
                <a:cs typeface="Calibri"/>
              </a:rPr>
              <a:t>?</a:t>
            </a:r>
            <a:endParaRPr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00D335D-2A47-45A9-B30A-2E721F9C608E}" type="slidenum">
              <a:rPr lang="de-DE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878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>
                <a:cs typeface="Calibri"/>
              </a:rPr>
              <a:t>So, I will </a:t>
            </a:r>
            <a:r>
              <a:rPr lang="de-DE" dirty="0" err="1">
                <a:cs typeface="Calibri"/>
              </a:rPr>
              <a:t>give</a:t>
            </a:r>
            <a:r>
              <a:rPr lang="de-DE" dirty="0">
                <a:cs typeface="Calibri"/>
              </a:rPr>
              <a:t> an update </a:t>
            </a:r>
            <a:r>
              <a:rPr lang="de-DE" dirty="0" err="1">
                <a:cs typeface="Calibri"/>
              </a:rPr>
              <a:t>about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our</a:t>
            </a:r>
            <a:r>
              <a:rPr lang="de-DE" dirty="0">
                <a:cs typeface="Calibri"/>
              </a:rPr>
              <a:t> OWL Implementation </a:t>
            </a:r>
            <a:r>
              <a:rPr lang="de-DE" dirty="0" err="1">
                <a:cs typeface="Calibri"/>
              </a:rPr>
              <a:t>of</a:t>
            </a:r>
            <a:r>
              <a:rPr lang="de-DE" dirty="0">
                <a:cs typeface="Calibri"/>
              </a:rPr>
              <a:t> CIDOC CRM, WissKI </a:t>
            </a:r>
            <a:r>
              <a:rPr lang="de-DE" dirty="0" err="1">
                <a:cs typeface="Calibri"/>
              </a:rPr>
              <a:t>as</a:t>
            </a:r>
            <a:r>
              <a:rPr lang="de-DE" dirty="0">
                <a:cs typeface="Calibri"/>
              </a:rPr>
              <a:t> a virtual </a:t>
            </a:r>
            <a:r>
              <a:rPr lang="de-DE" dirty="0" err="1">
                <a:cs typeface="Calibri"/>
              </a:rPr>
              <a:t>research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environment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which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uses</a:t>
            </a:r>
            <a:r>
              <a:rPr lang="de-DE" dirty="0">
                <a:cs typeface="Calibri"/>
              </a:rPr>
              <a:t> CIDOC CRM </a:t>
            </a:r>
            <a:r>
              <a:rPr lang="de-DE" dirty="0" err="1">
                <a:cs typeface="Calibri"/>
              </a:rPr>
              <a:t>as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the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preferred</a:t>
            </a:r>
            <a:r>
              <a:rPr lang="de-DE" dirty="0">
                <a:cs typeface="Calibri"/>
              </a:rPr>
              <a:t> Graph Data Model and </a:t>
            </a:r>
            <a:r>
              <a:rPr lang="de-DE" dirty="0" err="1">
                <a:cs typeface="Calibri"/>
              </a:rPr>
              <a:t>then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focus</a:t>
            </a:r>
            <a:r>
              <a:rPr lang="de-DE" dirty="0">
                <a:cs typeface="Calibri"/>
              </a:rPr>
              <a:t> on </a:t>
            </a:r>
            <a:r>
              <a:rPr lang="de-DE" dirty="0" err="1">
                <a:cs typeface="Calibri"/>
              </a:rPr>
              <a:t>our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actuations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inside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the</a:t>
            </a:r>
            <a:r>
              <a:rPr lang="de-DE" dirty="0">
                <a:cs typeface="Calibri"/>
              </a:rPr>
              <a:t> National Research Data Infrastructure (NFDI).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00D335D-2A47-45A9-B30A-2E721F9C608E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de-DE" dirty="0">
              <a:cs typeface="Calibri"/>
            </a:endParaRPr>
          </a:p>
          <a:p>
            <a:pPr>
              <a:defRPr/>
            </a:pPr>
            <a:r>
              <a:rPr lang="de-DE" dirty="0">
                <a:cs typeface="Calibri"/>
              </a:rPr>
              <a:t> On erlangen-crm.org </a:t>
            </a:r>
            <a:r>
              <a:rPr lang="de-DE" dirty="0" err="1">
                <a:cs typeface="Calibri"/>
              </a:rPr>
              <a:t>we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provide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owl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implementations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of</a:t>
            </a:r>
            <a:r>
              <a:rPr lang="de-DE" dirty="0">
                <a:cs typeface="Calibri"/>
              </a:rPr>
              <a:t> CIDOC CRM, </a:t>
            </a:r>
            <a:r>
              <a:rPr lang="de-DE" dirty="0" err="1">
                <a:cs typeface="Calibri"/>
              </a:rPr>
              <a:t>FRBRoo</a:t>
            </a:r>
            <a:r>
              <a:rPr lang="de-DE" dirty="0">
                <a:cs typeface="Calibri"/>
              </a:rPr>
              <a:t> and </a:t>
            </a:r>
            <a:r>
              <a:rPr lang="de-DE" dirty="0" err="1">
                <a:cs typeface="Calibri"/>
              </a:rPr>
              <a:t>CRMgeo</a:t>
            </a:r>
            <a:r>
              <a:rPr lang="de-DE" dirty="0">
                <a:cs typeface="Calibri"/>
              </a:rPr>
              <a:t>.</a:t>
            </a:r>
            <a:r>
              <a:rPr lang="en-US" dirty="0">
                <a:cs typeface="Calibri"/>
              </a:rPr>
              <a:t> You may wonder, that we provide an </a:t>
            </a:r>
            <a:r>
              <a:rPr lang="en-US" dirty="0" err="1">
                <a:cs typeface="Calibri"/>
              </a:rPr>
              <a:t>CRMGeo</a:t>
            </a:r>
            <a:r>
              <a:rPr lang="en-US" dirty="0">
                <a:cs typeface="Calibri"/>
              </a:rPr>
              <a:t> v.1.4 while the current online version is 1.2. That’s because the </a:t>
            </a:r>
            <a:r>
              <a:rPr lang="en-US" dirty="0" err="1">
                <a:cs typeface="Calibri"/>
              </a:rPr>
              <a:t>contributers</a:t>
            </a:r>
            <a:r>
              <a:rPr lang="en-US" dirty="0">
                <a:cs typeface="Calibri"/>
              </a:rPr>
              <a:t> had access to a more recent version, which is not available online. </a:t>
            </a: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00D335D-2A47-45A9-B30A-2E721F9C608E}" type="slidenum">
              <a:rPr lang="de-DE"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 dirty="0">
                <a:cs typeface="Calibri"/>
              </a:rPr>
              <a:t>WissKI </a:t>
            </a:r>
            <a:r>
              <a:rPr lang="de-DE" dirty="0" err="1">
                <a:cs typeface="Calibri"/>
              </a:rPr>
              <a:t>is</a:t>
            </a:r>
            <a:r>
              <a:rPr lang="de-DE" dirty="0">
                <a:cs typeface="Calibri"/>
              </a:rPr>
              <a:t> a virtual </a:t>
            </a:r>
            <a:r>
              <a:rPr lang="de-DE" dirty="0" err="1">
                <a:cs typeface="Calibri"/>
              </a:rPr>
              <a:t>research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environment</a:t>
            </a:r>
            <a:r>
              <a:rPr lang="de-DE" dirty="0">
                <a:cs typeface="Calibri"/>
              </a:rPr>
              <a:t> and </a:t>
            </a:r>
            <a:r>
              <a:rPr lang="de-DE" dirty="0" err="1">
                <a:cs typeface="Calibri"/>
              </a:rPr>
              <a:t>content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management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system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for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research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data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based</a:t>
            </a:r>
            <a:r>
              <a:rPr lang="de-DE" dirty="0">
                <a:cs typeface="Calibri"/>
              </a:rPr>
              <a:t> on Drupal. </a:t>
            </a:r>
            <a:r>
              <a:rPr lang="de-DE" dirty="0" err="1">
                <a:cs typeface="Calibri"/>
              </a:rPr>
              <a:t>It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connects</a:t>
            </a:r>
            <a:r>
              <a:rPr lang="de-DE" dirty="0">
                <a:cs typeface="Calibri"/>
              </a:rPr>
              <a:t> an </a:t>
            </a:r>
            <a:r>
              <a:rPr lang="de-DE" dirty="0" err="1">
                <a:cs typeface="Calibri"/>
              </a:rPr>
              <a:t>ontology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driven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triple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store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with</a:t>
            </a:r>
            <a:r>
              <a:rPr lang="de-DE" dirty="0">
                <a:cs typeface="Calibri"/>
              </a:rPr>
              <a:t> Drupal </a:t>
            </a:r>
            <a:r>
              <a:rPr lang="de-DE" dirty="0" err="1">
                <a:cs typeface="Calibri"/>
              </a:rPr>
              <a:t>content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logic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to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create</a:t>
            </a:r>
            <a:r>
              <a:rPr lang="de-DE" dirty="0">
                <a:cs typeface="Calibri"/>
              </a:rPr>
              <a:t> and manage </a:t>
            </a:r>
            <a:r>
              <a:rPr lang="de-DE" dirty="0" err="1">
                <a:cs typeface="Calibri"/>
              </a:rPr>
              <a:t>linked</a:t>
            </a:r>
            <a:r>
              <a:rPr lang="de-DE" dirty="0">
                <a:cs typeface="Calibri"/>
              </a:rPr>
              <a:t> open </a:t>
            </a:r>
            <a:r>
              <a:rPr lang="de-DE" dirty="0" err="1">
                <a:cs typeface="Calibri"/>
              </a:rPr>
              <a:t>data</a:t>
            </a:r>
            <a:r>
              <a:rPr lang="de-DE" dirty="0">
                <a:cs typeface="Calibri"/>
              </a:rPr>
              <a:t>. </a:t>
            </a:r>
            <a:r>
              <a:rPr lang="en-US" dirty="0">
                <a:cs typeface="Calibri"/>
              </a:rPr>
              <a:t>Soon version 3 will be released, which will enable the possibility to send and process federated queries to different data sources.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>
                <a:cs typeface="Calibri"/>
              </a:rPr>
              <a:t>We are also renewing our web presence and our Documentation, so soon there will be new code and new colors. So much for that, let's get to the main topic: NFDI.</a:t>
            </a: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00D335D-2A47-45A9-B30A-2E721F9C608E}" type="slidenum">
              <a:rPr lang="de-DE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85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Calibri"/>
              </a:rPr>
              <a:t>Since July 2021, the </a:t>
            </a:r>
            <a:r>
              <a:rPr lang="en-US" dirty="0" err="1">
                <a:cs typeface="Calibri"/>
              </a:rPr>
              <a:t>Germanisches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Nationalmuseum</a:t>
            </a:r>
            <a:r>
              <a:rPr lang="en-US" dirty="0">
                <a:cs typeface="Calibri"/>
              </a:rPr>
              <a:t> has been a participant in the newly founded consortium NFDI4Culture within the National Research Data Infrastructure. That's also why I'm giving you the update, because my job is partly paid by Consortium funds.</a:t>
            </a:r>
            <a:r>
              <a:rPr lang="de-DE" dirty="0">
                <a:cs typeface="Calibri"/>
              </a:rPr>
              <a:t> </a:t>
            </a:r>
          </a:p>
          <a:p>
            <a:pPr>
              <a:defRPr/>
            </a:pPr>
            <a:endParaRPr lang="de-DE" dirty="0">
              <a:cs typeface="Calibri"/>
            </a:endParaRPr>
          </a:p>
          <a:p>
            <a:pPr>
              <a:defRPr/>
            </a:pPr>
            <a:r>
              <a:rPr lang="de-DE" b="1" dirty="0" err="1">
                <a:cs typeface="Calibri"/>
              </a:rPr>
              <a:t>Why</a:t>
            </a:r>
            <a:r>
              <a:rPr lang="de-DE" b="1" dirty="0">
                <a:cs typeface="Calibri"/>
              </a:rPr>
              <a:t> </a:t>
            </a:r>
            <a:r>
              <a:rPr lang="de-DE" b="1" dirty="0" err="1">
                <a:cs typeface="Calibri"/>
              </a:rPr>
              <a:t>is</a:t>
            </a:r>
            <a:r>
              <a:rPr lang="de-DE" b="1" dirty="0">
                <a:cs typeface="Calibri"/>
              </a:rPr>
              <a:t> </a:t>
            </a:r>
            <a:r>
              <a:rPr lang="de-DE" b="1" dirty="0" err="1">
                <a:cs typeface="Calibri"/>
              </a:rPr>
              <a:t>the</a:t>
            </a:r>
            <a:r>
              <a:rPr lang="de-DE" b="1" dirty="0">
                <a:cs typeface="Calibri"/>
              </a:rPr>
              <a:t> NFDI </a:t>
            </a:r>
            <a:r>
              <a:rPr lang="de-DE" b="1" dirty="0" err="1">
                <a:cs typeface="Calibri"/>
              </a:rPr>
              <a:t>interesting</a:t>
            </a:r>
            <a:r>
              <a:rPr lang="de-DE" b="1" dirty="0">
                <a:cs typeface="Calibri"/>
              </a:rPr>
              <a:t> </a:t>
            </a:r>
            <a:r>
              <a:rPr lang="de-DE" b="1" dirty="0" err="1">
                <a:cs typeface="Calibri"/>
              </a:rPr>
              <a:t>for</a:t>
            </a:r>
            <a:r>
              <a:rPr lang="de-DE" b="1" dirty="0">
                <a:cs typeface="Calibri"/>
              </a:rPr>
              <a:t> </a:t>
            </a:r>
            <a:r>
              <a:rPr lang="de-DE" b="1" dirty="0" err="1">
                <a:cs typeface="Calibri"/>
              </a:rPr>
              <a:t>the</a:t>
            </a:r>
            <a:r>
              <a:rPr lang="de-DE" b="1" dirty="0">
                <a:cs typeface="Calibri"/>
              </a:rPr>
              <a:t> CIDOC SIG MEETING?</a:t>
            </a:r>
          </a:p>
          <a:p>
            <a:pPr>
              <a:defRPr/>
            </a:pPr>
            <a:r>
              <a:rPr lang="de-DE" dirty="0">
                <a:cs typeface="Calibri"/>
              </a:rPr>
              <a:t>The </a:t>
            </a:r>
            <a:r>
              <a:rPr lang="de-DE" dirty="0" err="1">
                <a:cs typeface="Calibri"/>
              </a:rPr>
              <a:t>purpose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of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the</a:t>
            </a:r>
            <a:r>
              <a:rPr lang="de-DE" dirty="0">
                <a:cs typeface="Calibri"/>
              </a:rPr>
              <a:t> National Research Data Infrastructure ist </a:t>
            </a:r>
            <a:r>
              <a:rPr lang="de-DE" dirty="0" err="1">
                <a:cs typeface="Calibri"/>
              </a:rPr>
              <a:t>to</a:t>
            </a:r>
            <a:r>
              <a:rPr lang="de-DE" dirty="0">
                <a:cs typeface="Calibri"/>
              </a:rPr>
              <a:t>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/>
              <a:t>manage scientific and research data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/>
              <a:t>provide long-term data storage, backup and accessibility</a:t>
            </a: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federate the research data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/>
              <a:t>network the data both nationally and internationally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/>
              <a:t>make data FAIR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/>
              <a:t>mainly funds and supports immaterial (standards, skills, networks) not physical (servers, storage) things.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dirty="0"/>
          </a:p>
          <a:p>
            <a:pPr marL="0" indent="0">
              <a:buFont typeface="+mj-lt"/>
              <a:buNone/>
              <a:defRPr/>
            </a:pPr>
            <a:r>
              <a:rPr lang="en-US" dirty="0"/>
              <a:t>So as you can see the NFDI is a wonderful place for a standard like CIDOC CRM and all contributing or consulting institutions - not only the German National Museum - can promote preferred Methods, Software or Standards like the CRM within its structures.</a:t>
            </a:r>
          </a:p>
          <a:p>
            <a:pPr marL="0" indent="0">
              <a:buFont typeface="+mj-lt"/>
              <a:buNone/>
              <a:defRPr/>
            </a:pPr>
            <a:endParaRPr lang="en-US" dirty="0"/>
          </a:p>
          <a:p>
            <a:pPr marL="0" indent="0">
              <a:buFont typeface="+mj-lt"/>
              <a:buNone/>
              <a:defRPr/>
            </a:pPr>
            <a:r>
              <a:rPr lang="en-US" b="1" dirty="0"/>
              <a:t>How does it work?  </a:t>
            </a:r>
            <a:endParaRPr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00D335D-2A47-45A9-B30A-2E721F9C608E}" type="slidenum">
              <a:rPr lang="de-DE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150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de-DE">
              <a:cs typeface="Calibri"/>
            </a:endParaRPr>
          </a:p>
          <a:p>
            <a:pPr>
              <a:defRPr/>
            </a:pPr>
            <a:r>
              <a:rPr lang="de-DE">
                <a:cs typeface="Calibri"/>
              </a:rPr>
              <a:t> The NFDI </a:t>
            </a:r>
            <a:r>
              <a:rPr lang="de-DE" err="1">
                <a:cs typeface="Calibri"/>
              </a:rPr>
              <a:t>is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organized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through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four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structures</a:t>
            </a:r>
            <a:r>
              <a:rPr lang="de-DE">
                <a:cs typeface="Calibri"/>
              </a:rPr>
              <a:t>:</a:t>
            </a:r>
          </a:p>
          <a:p>
            <a:pPr>
              <a:defRPr/>
            </a:pPr>
            <a:endParaRPr lang="de-DE">
              <a:cs typeface="Calibri"/>
            </a:endParaRPr>
          </a:p>
          <a:p>
            <a:pPr marL="0" indent="0">
              <a:buFont typeface="+mj-lt"/>
              <a:buNone/>
              <a:defRPr/>
            </a:pPr>
            <a:r>
              <a:rPr lang="de-DE">
                <a:cs typeface="Calibri"/>
              </a:rPr>
              <a:t>0.   </a:t>
            </a:r>
            <a:r>
              <a:rPr lang="de-DE" err="1">
                <a:cs typeface="Calibri"/>
              </a:rPr>
              <a:t>Consortia</a:t>
            </a:r>
            <a:r>
              <a:rPr lang="de-DE">
                <a:cs typeface="Calibri"/>
              </a:rPr>
              <a:t> (</a:t>
            </a:r>
            <a:r>
              <a:rPr lang="de-DE" err="1">
                <a:cs typeface="Calibri"/>
              </a:rPr>
              <a:t>which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are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build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around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scientific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fields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or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methods</a:t>
            </a:r>
            <a:r>
              <a:rPr lang="de-DE">
                <a:cs typeface="Calibri"/>
              </a:rPr>
              <a:t>)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de-DE"/>
              <a:t>The </a:t>
            </a:r>
            <a:r>
              <a:rPr lang="de-DE" err="1"/>
              <a:t>Consortia</a:t>
            </a:r>
            <a:r>
              <a:rPr lang="de-DE"/>
              <a:t> Assembly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de-DE"/>
              <a:t>The </a:t>
            </a:r>
            <a:r>
              <a:rPr lang="de-DE" err="1"/>
              <a:t>Directorate</a:t>
            </a:r>
            <a:endParaRPr lang="de-DE"/>
          </a:p>
          <a:p>
            <a:pPr marL="228600" indent="-228600">
              <a:buFont typeface="+mj-lt"/>
              <a:buAutoNum type="arabicPeriod"/>
              <a:defRPr/>
            </a:pPr>
            <a:r>
              <a:rPr lang="de-DE"/>
              <a:t>And </a:t>
            </a:r>
            <a:r>
              <a:rPr lang="de-DE" err="1"/>
              <a:t>the</a:t>
            </a:r>
            <a:r>
              <a:rPr lang="de-DE"/>
              <a:t> Scientific Senate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de-DE"/>
          </a:p>
          <a:p>
            <a:pPr marL="228600" indent="-228600">
              <a:buFont typeface="+mj-lt"/>
              <a:buAutoNum type="arabicPeriod"/>
              <a:defRPr/>
            </a:pPr>
            <a:r>
              <a:rPr lang="de-DE" b="1"/>
              <a:t>The </a:t>
            </a:r>
            <a:r>
              <a:rPr lang="de-DE" b="1" err="1"/>
              <a:t>most</a:t>
            </a:r>
            <a:r>
              <a:rPr lang="de-DE" b="1"/>
              <a:t> </a:t>
            </a:r>
            <a:r>
              <a:rPr lang="de-DE" b="1" err="1"/>
              <a:t>important</a:t>
            </a:r>
            <a:r>
              <a:rPr lang="de-DE" b="1"/>
              <a:t> </a:t>
            </a:r>
            <a:r>
              <a:rPr lang="de-DE" b="1" err="1"/>
              <a:t>structure</a:t>
            </a:r>
            <a:r>
              <a:rPr lang="de-DE" b="1"/>
              <a:t> </a:t>
            </a:r>
            <a:r>
              <a:rPr lang="de-DE" b="1" err="1"/>
              <a:t>for</a:t>
            </a:r>
            <a:r>
              <a:rPr lang="de-DE" b="1"/>
              <a:t> </a:t>
            </a:r>
            <a:r>
              <a:rPr lang="de-DE" b="1" err="1"/>
              <a:t>us</a:t>
            </a:r>
            <a:r>
              <a:rPr lang="de-DE" b="1"/>
              <a:t> </a:t>
            </a:r>
            <a:r>
              <a:rPr lang="de-DE" b="1" err="1"/>
              <a:t>are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consortia</a:t>
            </a:r>
            <a:r>
              <a:rPr lang="de-DE" b="1"/>
              <a:t>.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purpose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</a:p>
          <a:p>
            <a:pPr marL="228600" indent="-228600">
              <a:buFont typeface="+mj-lt"/>
              <a:buAutoNum type="arabicPeriod" startAt="6"/>
              <a:defRPr/>
            </a:pPr>
            <a:r>
              <a:rPr lang="de-DE" err="1"/>
              <a:t>Establish</a:t>
            </a:r>
            <a:r>
              <a:rPr lang="de-DE"/>
              <a:t> a </a:t>
            </a:r>
            <a:r>
              <a:rPr lang="en-US"/>
              <a:t>long term cooperation between users and providers (public founded organizations, i.e. universities, research institutes)</a:t>
            </a:r>
          </a:p>
          <a:p>
            <a:pPr marL="228600" indent="-228600">
              <a:buFont typeface="+mj-lt"/>
              <a:buAutoNum type="arabicPeriod" startAt="6"/>
              <a:defRPr/>
            </a:pPr>
            <a:r>
              <a:rPr lang="en-US"/>
              <a:t>focus on community needs</a:t>
            </a:r>
          </a:p>
          <a:p>
            <a:pPr marL="228600" indent="-228600">
              <a:buFont typeface="+mj-lt"/>
              <a:buAutoNum type="arabicPeriod" startAt="6"/>
              <a:defRPr/>
            </a:pPr>
            <a:r>
              <a:rPr lang="en-US"/>
              <a:t>uses existing structures</a:t>
            </a:r>
          </a:p>
          <a:p>
            <a:pPr marL="228600" indent="-228600">
              <a:buFont typeface="+mj-lt"/>
              <a:buAutoNum type="arabicPeriod" startAt="6"/>
              <a:defRPr/>
            </a:pPr>
            <a:r>
              <a:rPr lang="en-US"/>
              <a:t>tackle cross-consortia and foster cross-sectoral research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00D335D-2A47-45A9-B30A-2E721F9C608E}" type="slidenum">
              <a:rPr lang="de-DE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49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de-DE" dirty="0">
              <a:cs typeface="Calibri"/>
            </a:endParaRPr>
          </a:p>
          <a:p>
            <a:pPr>
              <a:defRPr/>
            </a:pPr>
            <a:r>
              <a:rPr lang="de-DE" b="1" dirty="0">
                <a:cs typeface="Calibri"/>
              </a:rPr>
              <a:t>Every </a:t>
            </a:r>
            <a:r>
              <a:rPr lang="de-DE" b="1" dirty="0" err="1">
                <a:cs typeface="Calibri"/>
              </a:rPr>
              <a:t>Consortia</a:t>
            </a:r>
            <a:r>
              <a:rPr lang="de-DE" b="1" dirty="0">
                <a:cs typeface="Calibri"/>
              </a:rPr>
              <a:t> </a:t>
            </a:r>
            <a:r>
              <a:rPr lang="de-DE" b="1" dirty="0" err="1">
                <a:cs typeface="Calibri"/>
              </a:rPr>
              <a:t>has</a:t>
            </a:r>
            <a:r>
              <a:rPr lang="de-DE" b="1" dirty="0">
                <a:cs typeface="Calibri"/>
              </a:rPr>
              <a:t> an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de-DE" dirty="0" err="1">
                <a:cs typeface="Calibri"/>
              </a:rPr>
              <a:t>applicant</a:t>
            </a:r>
            <a:r>
              <a:rPr lang="de-DE" dirty="0">
                <a:cs typeface="Calibri"/>
              </a:rPr>
              <a:t> Institution </a:t>
            </a:r>
            <a:r>
              <a:rPr lang="de-DE" dirty="0" err="1">
                <a:cs typeface="Calibri"/>
              </a:rPr>
              <a:t>who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provides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the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spokesperson</a:t>
            </a:r>
            <a:endParaRPr lang="de-DE" dirty="0">
              <a:cs typeface="Calibri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>
                <a:cs typeface="Calibri"/>
              </a:rPr>
              <a:t>multiple co-applicants, each of which provides co-spokespersons: They “decide” on things or are responsibly to fulfill predefined goals.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>
                <a:cs typeface="Calibri"/>
              </a:rPr>
              <a:t>Participants, which can be institutions or normal persons and which are funded for specials tasks and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>
                <a:cs typeface="Calibri"/>
              </a:rPr>
              <a:t>Link to the scientific community for backlinks and advices, but which receives no other monetary support.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00D335D-2A47-45A9-B30A-2E721F9C608E}" type="slidenum">
              <a:rPr lang="de-DE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1790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 fontScale="92500" lnSpcReduction="10000"/>
          </a:bodyPr>
          <a:lstStyle/>
          <a:p>
            <a:pPr>
              <a:defRPr/>
            </a:pPr>
            <a:endParaRPr lang="de-DE" dirty="0">
              <a:cs typeface="Calibri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cs typeface="Calibri"/>
              </a:rPr>
              <a:t>All </a:t>
            </a:r>
            <a:r>
              <a:rPr lang="de-DE" b="1" dirty="0" err="1">
                <a:cs typeface="Calibri"/>
              </a:rPr>
              <a:t>Consortia</a:t>
            </a:r>
            <a:r>
              <a:rPr lang="de-DE" b="1" dirty="0">
                <a:cs typeface="Calibri"/>
              </a:rPr>
              <a:t> </a:t>
            </a:r>
            <a:r>
              <a:rPr lang="en-US" b="1" dirty="0"/>
              <a:t>uses three tools to fulfill their purposes</a:t>
            </a:r>
            <a:r>
              <a:rPr lang="en-US" dirty="0"/>
              <a:t>: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/>
              <a:t>formally organized and service-oriented task areas. </a:t>
            </a: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Working Groups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operating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across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task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areas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Providing support and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consulting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defRPr/>
            </a:pPr>
            <a:endParaRPr lang="de-DE" dirty="0">
              <a:cs typeface="Calibri"/>
            </a:endParaRPr>
          </a:p>
          <a:p>
            <a:pPr marL="228600" indent="-228600">
              <a:buFont typeface="+mj-lt"/>
              <a:buAutoNum type="arabicPeriod" startAt="4"/>
              <a:defRPr/>
            </a:pPr>
            <a:r>
              <a:rPr lang="en-US" dirty="0">
                <a:cs typeface="Calibri"/>
              </a:rPr>
              <a:t>As mentioned, the </a:t>
            </a:r>
            <a:r>
              <a:rPr lang="en-US" dirty="0" err="1">
                <a:cs typeface="Calibri"/>
              </a:rPr>
              <a:t>Germanisches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Nationalmuseum</a:t>
            </a:r>
            <a:r>
              <a:rPr lang="en-US" dirty="0">
                <a:cs typeface="Calibri"/>
              </a:rPr>
              <a:t> is a participant in the NFDI4Culture consortium</a:t>
            </a:r>
            <a:r>
              <a:rPr lang="en-US" b="1" dirty="0">
                <a:cs typeface="Calibri"/>
              </a:rPr>
              <a:t>. This consortium aims to strengthen and develop infrastructures in the fields of architecture, art history, musicology, theater, dance, film, media studies, galleries, libraries, archives and museums.</a:t>
            </a:r>
            <a:endParaRPr lang="en-US" b="1" dirty="0"/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endParaRPr lang="de-DE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The German National Museum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is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part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three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task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areas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: Data Capture and Enrichment, Data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Publication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and Data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Availability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and Data Standards, Quality and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Curation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It‘s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part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Working Group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about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Knowledge Graph,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which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should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unite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much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data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</a:rPr>
              <a:t>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 possible and</a:t>
            </a: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it is the point of contact for specific questions or more in-depth advice at the Helpdesk of NFDI4Culture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endParaRPr lang="de-DE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In all these fields the GNM has a clear position: </a:t>
            </a:r>
            <a:r>
              <a:rPr lang="en-US" b="1" dirty="0"/>
              <a:t>The CIDOC CRM is the lingua franca between the different data storages. The CRM allows to model both process- and object-oriented domains of different scientific fields. It has with the Erlangen CRM a technical implementation in OWL and can therefore be used in software like WissKI, </a:t>
            </a:r>
            <a:r>
              <a:rPr lang="en-US" b="1" dirty="0" err="1"/>
              <a:t>ResearchSpace</a:t>
            </a:r>
            <a:r>
              <a:rPr lang="en-US" b="1" dirty="0"/>
              <a:t>, </a:t>
            </a:r>
            <a:r>
              <a:rPr lang="en-US" b="1" dirty="0" err="1"/>
              <a:t>Omeka</a:t>
            </a:r>
            <a:r>
              <a:rPr lang="en-US" b="1" dirty="0"/>
              <a:t> S or </a:t>
            </a:r>
            <a:r>
              <a:rPr lang="en-US" b="1" dirty="0" err="1"/>
              <a:t>MediaWiki</a:t>
            </a:r>
            <a:r>
              <a:rPr lang="en-US" b="1" dirty="0"/>
              <a:t> relatively easily. 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00D335D-2A47-45A9-B30A-2E721F9C608E}" type="slidenum">
              <a:rPr lang="de-DE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466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 lang="de-DE">
              <a:cs typeface="Calibri"/>
            </a:endParaRPr>
          </a:p>
          <a:p>
            <a:pPr>
              <a:defRPr/>
            </a:pPr>
            <a:r>
              <a:rPr lang="en-US">
                <a:cs typeface="Calibri"/>
              </a:rPr>
              <a:t>Besides this position, </a:t>
            </a:r>
            <a:r>
              <a:rPr lang="en-US" b="1">
                <a:cs typeface="Calibri"/>
              </a:rPr>
              <a:t>GNM also has defined tasks in which CRM plays a role</a:t>
            </a:r>
            <a:r>
              <a:rPr lang="en-US">
                <a:cs typeface="Calibri"/>
              </a:rPr>
              <a:t>:</a:t>
            </a:r>
          </a:p>
          <a:p>
            <a:pPr>
              <a:defRPr/>
            </a:pPr>
            <a:endParaRPr lang="de-DE">
              <a:cs typeface="Calibri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0.  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Contributing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expertise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on domain-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specific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standards</a:t>
            </a:r>
            <a:endParaRPr lang="de-DE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Deploying data for a pilot processes if possible and</a:t>
            </a: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Continueing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development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WissKI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for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publication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storage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research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data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de-DE">
              <a:cs typeface="Calibri"/>
            </a:endParaRPr>
          </a:p>
          <a:p>
            <a:pPr>
              <a:defRPr/>
            </a:pP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300D335D-2A47-45A9-B30A-2E721F9C608E}" type="slidenum">
              <a:rPr lang="de-DE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12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gangshal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gangshalle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12"/>
          <p:cNvSpPr/>
          <p:nvPr userDrawn="1"/>
        </p:nvSpPr>
        <p:spPr bwMode="auto">
          <a:xfrm>
            <a:off x="192088" y="2809875"/>
            <a:ext cx="6864350" cy="1247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540000" y="3356992"/>
            <a:ext cx="6048408" cy="2880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14400">
              <a:spcBef>
                <a:spcPts val="0"/>
              </a:spcBef>
              <a:buNone/>
              <a:defRPr lang="de-DE" sz="1600" b="0">
                <a:solidFill>
                  <a:schemeClr val="tx1"/>
                </a:solidFill>
                <a:latin typeface="CorpoS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10"/>
          </p:nvPr>
        </p:nvSpPr>
        <p:spPr bwMode="auto">
          <a:xfrm>
            <a:off x="540000" y="3676923"/>
            <a:ext cx="6048408" cy="40014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14400">
              <a:spcBef>
                <a:spcPts val="0"/>
              </a:spcBef>
              <a:buNone/>
              <a:defRPr lang="de-DE" sz="1200" b="0">
                <a:solidFill>
                  <a:schemeClr val="tx1"/>
                </a:solidFill>
                <a:latin typeface="CorpoS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540000" y="2934269"/>
            <a:ext cx="6048408" cy="35071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000" b="1">
                <a:solidFill>
                  <a:srgbClr val="C0372C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brei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540000" y="551853"/>
            <a:ext cx="11101138" cy="428876"/>
          </a:xfrm>
        </p:spPr>
        <p:txBody>
          <a:bodyPr>
            <a:noAutofit/>
          </a:bodyPr>
          <a:lstStyle>
            <a:lvl1pPr algn="l">
              <a:defRPr sz="2800">
                <a:latin typeface="CorpoS"/>
              </a:defRPr>
            </a:lvl1pPr>
          </a:lstStyle>
          <a:p>
            <a:pPr>
              <a:defRPr/>
            </a:pPr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540000" y="1700212"/>
            <a:ext cx="11101138" cy="4393083"/>
          </a:xfr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 sz="1800">
                <a:solidFill>
                  <a:schemeClr val="tx1"/>
                </a:solidFill>
                <a:latin typeface="Corpo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Formatvorlage des Untertitelmasters durch Klicken bearbeiten</a:t>
            </a:r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auto">
          <a:xfrm>
            <a:off x="540000" y="980728"/>
            <a:ext cx="7296151" cy="317500"/>
          </a:xfrm>
        </p:spPr>
        <p:txBody>
          <a:bodyPr>
            <a:noAutofit/>
          </a:bodyPr>
          <a:lstStyle>
            <a:lvl1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1pPr>
            <a:lvl2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2pPr>
            <a:lvl3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3pPr>
            <a:lvl4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4pPr>
            <a:lvl5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5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8A0268B-BD63-4817-930B-1C7D733BF6F4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540000" y="1700212"/>
            <a:ext cx="5466000" cy="4433887"/>
          </a:xfr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/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6186000" y="1700212"/>
            <a:ext cx="5455138" cy="4433887"/>
          </a:xfrm>
        </p:spPr>
        <p:txBody>
          <a:bodyPr rtlCol="0"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de-DE" sz="14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3"/>
          </p:nvPr>
        </p:nvSpPr>
        <p:spPr bwMode="auto">
          <a:xfrm>
            <a:off x="540000" y="980728"/>
            <a:ext cx="7296151" cy="317500"/>
          </a:xfrm>
        </p:spPr>
        <p:txBody>
          <a:bodyPr>
            <a:noAutofit/>
          </a:bodyPr>
          <a:lstStyle>
            <a:lvl1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1pPr>
            <a:lvl2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2pPr>
            <a:lvl3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3pPr>
            <a:lvl4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4pPr>
            <a:lvl5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5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4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97585D0-ACCF-42DF-8F74-304F3E1F096D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40000" y="1700214"/>
            <a:ext cx="5374250" cy="575965"/>
          </a:xfrm>
        </p:spPr>
        <p:txBody>
          <a:bodyPr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540000" y="2276178"/>
            <a:ext cx="5374250" cy="3857922"/>
          </a:xfrm>
        </p:spPr>
        <p:txBody>
          <a:bodyPr>
            <a:normAutofit/>
          </a:bodyPr>
          <a:lstStyle>
            <a:lvl1pPr marL="180975" indent="-180975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274252" y="1700214"/>
            <a:ext cx="5366886" cy="57596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6274252" y="2276178"/>
            <a:ext cx="5366886" cy="3857922"/>
          </a:xfrm>
        </p:spPr>
        <p:txBody>
          <a:bodyPr>
            <a:normAutofit/>
          </a:bodyPr>
          <a:lstStyle>
            <a:lvl1pPr marL="180975" indent="-180975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 bwMode="auto">
          <a:xfrm>
            <a:off x="540000" y="981076"/>
            <a:ext cx="10752667" cy="287337"/>
          </a:xfrm>
        </p:spPr>
        <p:txBody>
          <a:bodyPr>
            <a:noAutofit/>
          </a:bodyPr>
          <a:lstStyle>
            <a:lvl1pPr>
              <a:buFontTx/>
              <a:buNone/>
              <a:tabLst>
                <a:tab pos="542925" algn="l"/>
              </a:tabLst>
              <a:defRPr sz="1800"/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4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B4E82AD-6CA2-4902-9FB9-301E7E5CAE85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540000" y="548681"/>
            <a:ext cx="5556000" cy="55854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6456001" y="1700212"/>
            <a:ext cx="5185138" cy="4433887"/>
          </a:xfrm>
        </p:spPr>
        <p:txBody>
          <a:bodyPr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9BCAA3D-7CD9-4DBE-8DAB-4D68A5C47048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Lis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3"/>
          </p:nvPr>
        </p:nvSpPr>
        <p:spPr bwMode="auto">
          <a:xfrm>
            <a:off x="540000" y="980728"/>
            <a:ext cx="7296151" cy="317500"/>
          </a:xfrm>
        </p:spPr>
        <p:txBody>
          <a:bodyPr>
            <a:noAutofit/>
          </a:bodyPr>
          <a:lstStyle>
            <a:lvl1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1pPr>
            <a:lvl2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2pPr>
            <a:lvl3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3pPr>
            <a:lvl4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4pPr>
            <a:lvl5pPr>
              <a:buFontTx/>
              <a:buNone/>
              <a:defRPr lang="de-DE" sz="1800">
                <a:solidFill>
                  <a:schemeClr val="tx1"/>
                </a:solidFill>
                <a:latin typeface="CorpoS"/>
                <a:ea typeface="+mn-ea"/>
                <a:cs typeface="+mn-cs"/>
              </a:defRPr>
            </a:lvl5pPr>
          </a:lstStyle>
          <a:p>
            <a:pPr lvl="0">
              <a:defRPr/>
            </a:pPr>
            <a:r>
              <a:rPr lang="en-US"/>
              <a:t>Textmasterformate durch Klicken bearbeiten</a:t>
            </a:r>
            <a:endParaRPr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3E10633-DB62-4C14-83FC-5DB9933BD3DA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Z:\01 Projekte\Germanisches Nationalmuseum\GNM_1103_5837 Pressemappe\02_Anlieferung\2011_11_23 Langer_Bilder\Haupteingang_Tags_2.tif"/>
          <p:cNvPicPr>
            <a:picLocks noChangeAspect="1" noChangeArrowheads="1"/>
          </p:cNvPicPr>
          <p:nvPr userDrawn="1"/>
        </p:nvPicPr>
        <p:blipFill>
          <a:blip r:embed="rId4">
            <a:lum bright="-10000"/>
          </a:blip>
          <a:srcRect l="137" t="24631" r="100" b="6105"/>
          <a:stretch/>
        </p:blipFill>
        <p:spPr bwMode="auto">
          <a:xfrm>
            <a:off x="179388" y="179388"/>
            <a:ext cx="11830050" cy="648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AutoShape 6"/>
          <p:cNvSpPr>
            <a:spLocks noChangeAspect="1" noChangeArrowheads="1" noTextEdit="1"/>
          </p:cNvSpPr>
          <p:nvPr userDrawn="1"/>
        </p:nvSpPr>
        <p:spPr bwMode="auto">
          <a:xfrm>
            <a:off x="3392488" y="4713288"/>
            <a:ext cx="4851400" cy="31575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1028" name="Gruppieren 12"/>
          <p:cNvGrpSpPr/>
          <p:nvPr userDrawn="1"/>
        </p:nvGrpSpPr>
        <p:grpSpPr bwMode="auto">
          <a:xfrm>
            <a:off x="10336213" y="2809875"/>
            <a:ext cx="1849437" cy="1239838"/>
            <a:chOff x="3440113" y="699804"/>
            <a:chExt cx="5311775" cy="3562350"/>
          </a:xfrm>
        </p:grpSpPr>
        <p:sp>
          <p:nvSpPr>
            <p:cNvPr id="1029" name="Rectangle 13"/>
            <p:cNvSpPr>
              <a:spLocks noChangeArrowheads="1"/>
            </p:cNvSpPr>
            <p:nvPr userDrawn="1"/>
          </p:nvSpPr>
          <p:spPr bwMode="auto">
            <a:xfrm>
              <a:off x="3440113" y="699804"/>
              <a:ext cx="5311775" cy="3562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ヒラギノ角ゴ Pro W3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30" name="Freeform 9"/>
            <p:cNvSpPr>
              <a:spLocks noEditPoints="1"/>
            </p:cNvSpPr>
            <p:nvPr userDrawn="1"/>
          </p:nvSpPr>
          <p:spPr bwMode="auto">
            <a:xfrm>
              <a:off x="3929063" y="1204629"/>
              <a:ext cx="4322376" cy="2552700"/>
            </a:xfrm>
            <a:custGeom>
              <a:avLst/>
              <a:gdLst>
                <a:gd name="T0" fmla="*/ 4301452 w 4338"/>
                <a:gd name="T1" fmla="*/ 1585466 h 2560"/>
                <a:gd name="T2" fmla="*/ 4322376 w 4338"/>
                <a:gd name="T3" fmla="*/ 2552700 h 2560"/>
                <a:gd name="T4" fmla="*/ 20924 w 4338"/>
                <a:gd name="T5" fmla="*/ 1564526 h 2560"/>
                <a:gd name="T6" fmla="*/ 4301452 w 4338"/>
                <a:gd name="T7" fmla="*/ 21937 h 2560"/>
                <a:gd name="T8" fmla="*/ 3986590 w 4338"/>
                <a:gd name="T9" fmla="*/ 2012246 h 2560"/>
                <a:gd name="T10" fmla="*/ 3502340 w 4338"/>
                <a:gd name="T11" fmla="*/ 1640309 h 2560"/>
                <a:gd name="T12" fmla="*/ 777191 w 4338"/>
                <a:gd name="T13" fmla="*/ 2012246 h 2560"/>
                <a:gd name="T14" fmla="*/ 292941 w 4338"/>
                <a:gd name="T15" fmla="*/ 1640309 h 2560"/>
                <a:gd name="T16" fmla="*/ 1130912 w 4338"/>
                <a:gd name="T17" fmla="*/ 1663244 h 2560"/>
                <a:gd name="T18" fmla="*/ 1587263 w 4338"/>
                <a:gd name="T19" fmla="*/ 1663244 h 2560"/>
                <a:gd name="T20" fmla="*/ 2031656 w 4338"/>
                <a:gd name="T21" fmla="*/ 1830765 h 2560"/>
                <a:gd name="T22" fmla="*/ 1950948 w 4338"/>
                <a:gd name="T23" fmla="*/ 1969368 h 2560"/>
                <a:gd name="T24" fmla="*/ 1762629 w 4338"/>
                <a:gd name="T25" fmla="*/ 2219652 h 2560"/>
                <a:gd name="T26" fmla="*/ 1915078 w 4338"/>
                <a:gd name="T27" fmla="*/ 1635323 h 2560"/>
                <a:gd name="T28" fmla="*/ 2656398 w 4338"/>
                <a:gd name="T29" fmla="*/ 1663244 h 2560"/>
                <a:gd name="T30" fmla="*/ 2346518 w 4338"/>
                <a:gd name="T31" fmla="*/ 2073072 h 2560"/>
                <a:gd name="T32" fmla="*/ 2856674 w 4338"/>
                <a:gd name="T33" fmla="*/ 1663244 h 2560"/>
                <a:gd name="T34" fmla="*/ 3313024 w 4338"/>
                <a:gd name="T35" fmla="*/ 1663244 h 2560"/>
                <a:gd name="T36" fmla="*/ 393577 w 4338"/>
                <a:gd name="T37" fmla="*/ 373931 h 2560"/>
                <a:gd name="T38" fmla="*/ 146471 w 4338"/>
                <a:gd name="T39" fmla="*/ 364956 h 2560"/>
                <a:gd name="T40" fmla="*/ 363685 w 4338"/>
                <a:gd name="T41" fmla="*/ 613246 h 2560"/>
                <a:gd name="T42" fmla="*/ 961524 w 4338"/>
                <a:gd name="T43" fmla="*/ 349002 h 2560"/>
                <a:gd name="T44" fmla="*/ 922665 w 4338"/>
                <a:gd name="T45" fmla="*/ 349002 h 2560"/>
                <a:gd name="T46" fmla="*/ 1599219 w 4338"/>
                <a:gd name="T47" fmla="*/ 111681 h 2560"/>
                <a:gd name="T48" fmla="*/ 2423241 w 4338"/>
                <a:gd name="T49" fmla="*/ 123646 h 2560"/>
                <a:gd name="T50" fmla="*/ 1930024 w 4338"/>
                <a:gd name="T51" fmla="*/ 447720 h 2560"/>
                <a:gd name="T52" fmla="*/ 1203649 w 4338"/>
                <a:gd name="T53" fmla="*/ 225356 h 2560"/>
                <a:gd name="T54" fmla="*/ 891777 w 4338"/>
                <a:gd name="T55" fmla="*/ 607263 h 2560"/>
                <a:gd name="T56" fmla="*/ 1918067 w 4338"/>
                <a:gd name="T57" fmla="*/ 418802 h 2560"/>
                <a:gd name="T58" fmla="*/ 4182880 w 4338"/>
                <a:gd name="T59" fmla="*/ 185470 h 2560"/>
                <a:gd name="T60" fmla="*/ 4056338 w 4338"/>
                <a:gd name="T61" fmla="*/ 584329 h 2560"/>
                <a:gd name="T62" fmla="*/ 4059327 w 4338"/>
                <a:gd name="T63" fmla="*/ 329059 h 2560"/>
                <a:gd name="T64" fmla="*/ 3919831 w 4338"/>
                <a:gd name="T65" fmla="*/ 151567 h 2560"/>
                <a:gd name="T66" fmla="*/ 3719555 w 4338"/>
                <a:gd name="T67" fmla="*/ 577349 h 2560"/>
                <a:gd name="T68" fmla="*/ 3919831 w 4338"/>
                <a:gd name="T69" fmla="*/ 151567 h 2560"/>
                <a:gd name="T70" fmla="*/ 3322988 w 4338"/>
                <a:gd name="T71" fmla="*/ 606266 h 2560"/>
                <a:gd name="T72" fmla="*/ 3616926 w 4338"/>
                <a:gd name="T73" fmla="*/ 122649 h 2560"/>
                <a:gd name="T74" fmla="*/ 2849699 w 4338"/>
                <a:gd name="T75" fmla="*/ 365953 h 2560"/>
                <a:gd name="T76" fmla="*/ 2880588 w 4338"/>
                <a:gd name="T77" fmla="*/ 368945 h 2560"/>
                <a:gd name="T78" fmla="*/ 2709207 w 4338"/>
                <a:gd name="T79" fmla="*/ 117664 h 2560"/>
                <a:gd name="T80" fmla="*/ 2583661 w 4338"/>
                <a:gd name="T81" fmla="*/ 497577 h 2560"/>
                <a:gd name="T82" fmla="*/ 2616542 w 4338"/>
                <a:gd name="T83" fmla="*/ 238318 h 2560"/>
                <a:gd name="T84" fmla="*/ 2500960 w 4338"/>
                <a:gd name="T85" fmla="*/ 123646 h 2560"/>
                <a:gd name="T86" fmla="*/ 859892 w 4338"/>
                <a:gd name="T87" fmla="*/ 121652 h 2560"/>
                <a:gd name="T88" fmla="*/ 659616 w 4338"/>
                <a:gd name="T89" fmla="*/ 354985 h 2560"/>
                <a:gd name="T90" fmla="*/ 2570708 w 4338"/>
                <a:gd name="T91" fmla="*/ 1144726 h 2560"/>
                <a:gd name="T92" fmla="*/ 2467082 w 4338"/>
                <a:gd name="T93" fmla="*/ 1144726 h 2560"/>
                <a:gd name="T94" fmla="*/ 4003529 w 4338"/>
                <a:gd name="T95" fmla="*/ 1389028 h 2560"/>
                <a:gd name="T96" fmla="*/ 4003529 w 4338"/>
                <a:gd name="T97" fmla="*/ 804699 h 2560"/>
                <a:gd name="T98" fmla="*/ 3210395 w 4338"/>
                <a:gd name="T99" fmla="*/ 804699 h 2560"/>
                <a:gd name="T100" fmla="*/ 1810456 w 4338"/>
                <a:gd name="T101" fmla="*/ 1484754 h 2560"/>
                <a:gd name="T102" fmla="*/ 1507551 w 4338"/>
                <a:gd name="T103" fmla="*/ 1484754 h 2560"/>
                <a:gd name="T104" fmla="*/ 1663985 w 4338"/>
                <a:gd name="T105" fmla="*/ 804699 h 2560"/>
                <a:gd name="T106" fmla="*/ 612785 w 4338"/>
                <a:gd name="T107" fmla="*/ 1256407 h 2560"/>
                <a:gd name="T108" fmla="*/ 118571 w 4338"/>
                <a:gd name="T109" fmla="*/ 1484754 h 2560"/>
                <a:gd name="T110" fmla="*/ 1061164 w 4338"/>
                <a:gd name="T111" fmla="*/ 783759 h 2560"/>
                <a:gd name="T112" fmla="*/ 1061164 w 4338"/>
                <a:gd name="T113" fmla="*/ 1013103 h 2560"/>
                <a:gd name="T114" fmla="*/ 3336938 w 4338"/>
                <a:gd name="T115" fmla="*/ 1484754 h 2560"/>
                <a:gd name="T116" fmla="*/ 3411668 w 4338"/>
                <a:gd name="T117" fmla="*/ 1320225 h 25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338" h="2560" extrusionOk="0">
                  <a:moveTo>
                    <a:pt x="3568" y="1016"/>
                  </a:moveTo>
                  <a:lnTo>
                    <a:pt x="3568" y="1016"/>
                  </a:lnTo>
                  <a:lnTo>
                    <a:pt x="3468" y="1227"/>
                  </a:lnTo>
                  <a:lnTo>
                    <a:pt x="3669" y="1227"/>
                  </a:lnTo>
                  <a:lnTo>
                    <a:pt x="3568" y="1016"/>
                  </a:lnTo>
                  <a:close/>
                  <a:moveTo>
                    <a:pt x="4317" y="1590"/>
                  </a:moveTo>
                  <a:lnTo>
                    <a:pt x="4317" y="1590"/>
                  </a:lnTo>
                  <a:lnTo>
                    <a:pt x="21" y="1590"/>
                  </a:lnTo>
                  <a:lnTo>
                    <a:pt x="21" y="2538"/>
                  </a:lnTo>
                  <a:lnTo>
                    <a:pt x="4317" y="2538"/>
                  </a:lnTo>
                  <a:lnTo>
                    <a:pt x="4317" y="1590"/>
                  </a:lnTo>
                  <a:close/>
                  <a:moveTo>
                    <a:pt x="4338" y="2560"/>
                  </a:moveTo>
                  <a:lnTo>
                    <a:pt x="4338" y="2560"/>
                  </a:lnTo>
                  <a:lnTo>
                    <a:pt x="0" y="2560"/>
                  </a:lnTo>
                  <a:lnTo>
                    <a:pt x="0" y="0"/>
                  </a:lnTo>
                  <a:lnTo>
                    <a:pt x="4338" y="0"/>
                  </a:lnTo>
                  <a:lnTo>
                    <a:pt x="4338" y="2560"/>
                  </a:lnTo>
                  <a:close/>
                  <a:moveTo>
                    <a:pt x="21" y="1569"/>
                  </a:moveTo>
                  <a:lnTo>
                    <a:pt x="21" y="1569"/>
                  </a:lnTo>
                  <a:lnTo>
                    <a:pt x="4317" y="1569"/>
                  </a:lnTo>
                  <a:lnTo>
                    <a:pt x="4317" y="724"/>
                  </a:lnTo>
                  <a:lnTo>
                    <a:pt x="21" y="724"/>
                  </a:lnTo>
                  <a:lnTo>
                    <a:pt x="21" y="1569"/>
                  </a:lnTo>
                  <a:close/>
                  <a:moveTo>
                    <a:pt x="4317" y="22"/>
                  </a:moveTo>
                  <a:lnTo>
                    <a:pt x="4317" y="22"/>
                  </a:lnTo>
                  <a:lnTo>
                    <a:pt x="21" y="22"/>
                  </a:lnTo>
                  <a:lnTo>
                    <a:pt x="21" y="702"/>
                  </a:lnTo>
                  <a:lnTo>
                    <a:pt x="4317" y="702"/>
                  </a:lnTo>
                  <a:lnTo>
                    <a:pt x="4317" y="22"/>
                  </a:lnTo>
                  <a:close/>
                  <a:moveTo>
                    <a:pt x="4001" y="2018"/>
                  </a:moveTo>
                  <a:lnTo>
                    <a:pt x="4001" y="2018"/>
                  </a:lnTo>
                  <a:lnTo>
                    <a:pt x="3780" y="2474"/>
                  </a:lnTo>
                  <a:lnTo>
                    <a:pt x="3558" y="2018"/>
                  </a:lnTo>
                  <a:lnTo>
                    <a:pt x="3475" y="2450"/>
                  </a:lnTo>
                  <a:lnTo>
                    <a:pt x="3350" y="2450"/>
                  </a:lnTo>
                  <a:lnTo>
                    <a:pt x="3515" y="1645"/>
                  </a:lnTo>
                  <a:lnTo>
                    <a:pt x="3780" y="2202"/>
                  </a:lnTo>
                  <a:lnTo>
                    <a:pt x="4044" y="1645"/>
                  </a:lnTo>
                  <a:lnTo>
                    <a:pt x="4210" y="2450"/>
                  </a:lnTo>
                  <a:lnTo>
                    <a:pt x="4085" y="2450"/>
                  </a:lnTo>
                  <a:lnTo>
                    <a:pt x="4001" y="2018"/>
                  </a:lnTo>
                  <a:close/>
                  <a:moveTo>
                    <a:pt x="780" y="2018"/>
                  </a:moveTo>
                  <a:lnTo>
                    <a:pt x="780" y="2018"/>
                  </a:lnTo>
                  <a:lnTo>
                    <a:pt x="558" y="2474"/>
                  </a:lnTo>
                  <a:lnTo>
                    <a:pt x="336" y="2018"/>
                  </a:lnTo>
                  <a:lnTo>
                    <a:pt x="253" y="2450"/>
                  </a:lnTo>
                  <a:lnTo>
                    <a:pt x="128" y="2450"/>
                  </a:lnTo>
                  <a:lnTo>
                    <a:pt x="294" y="1645"/>
                  </a:lnTo>
                  <a:lnTo>
                    <a:pt x="558" y="2202"/>
                  </a:lnTo>
                  <a:lnTo>
                    <a:pt x="823" y="1645"/>
                  </a:lnTo>
                  <a:lnTo>
                    <a:pt x="988" y="2450"/>
                  </a:lnTo>
                  <a:lnTo>
                    <a:pt x="863" y="2450"/>
                  </a:lnTo>
                  <a:lnTo>
                    <a:pt x="780" y="2018"/>
                  </a:lnTo>
                  <a:close/>
                  <a:moveTo>
                    <a:pt x="1135" y="1668"/>
                  </a:moveTo>
                  <a:lnTo>
                    <a:pt x="1135" y="1668"/>
                  </a:lnTo>
                  <a:lnTo>
                    <a:pt x="1135" y="2127"/>
                  </a:lnTo>
                  <a:cubicBezTo>
                    <a:pt x="1135" y="2249"/>
                    <a:pt x="1171" y="2351"/>
                    <a:pt x="1303" y="2351"/>
                  </a:cubicBezTo>
                  <a:cubicBezTo>
                    <a:pt x="1435" y="2351"/>
                    <a:pt x="1471" y="2249"/>
                    <a:pt x="1471" y="2127"/>
                  </a:cubicBezTo>
                  <a:lnTo>
                    <a:pt x="1471" y="1668"/>
                  </a:lnTo>
                  <a:lnTo>
                    <a:pt x="1593" y="1668"/>
                  </a:lnTo>
                  <a:lnTo>
                    <a:pt x="1593" y="2159"/>
                  </a:lnTo>
                  <a:cubicBezTo>
                    <a:pt x="1593" y="2332"/>
                    <a:pt x="1485" y="2466"/>
                    <a:pt x="1303" y="2466"/>
                  </a:cubicBezTo>
                  <a:cubicBezTo>
                    <a:pt x="1121" y="2466"/>
                    <a:pt x="1013" y="2332"/>
                    <a:pt x="1013" y="2159"/>
                  </a:cubicBezTo>
                  <a:lnTo>
                    <a:pt x="1013" y="1668"/>
                  </a:lnTo>
                  <a:lnTo>
                    <a:pt x="1135" y="1668"/>
                  </a:lnTo>
                  <a:close/>
                  <a:moveTo>
                    <a:pt x="2039" y="1836"/>
                  </a:moveTo>
                  <a:lnTo>
                    <a:pt x="2039" y="1836"/>
                  </a:lnTo>
                  <a:lnTo>
                    <a:pt x="2033" y="1824"/>
                  </a:lnTo>
                  <a:cubicBezTo>
                    <a:pt x="2006" y="1780"/>
                    <a:pt x="1973" y="1758"/>
                    <a:pt x="1920" y="1758"/>
                  </a:cubicBezTo>
                  <a:cubicBezTo>
                    <a:pt x="1862" y="1758"/>
                    <a:pt x="1803" y="1797"/>
                    <a:pt x="1803" y="1855"/>
                  </a:cubicBezTo>
                  <a:cubicBezTo>
                    <a:pt x="1803" y="1905"/>
                    <a:pt x="1853" y="1934"/>
                    <a:pt x="1903" y="1953"/>
                  </a:cubicBezTo>
                  <a:lnTo>
                    <a:pt x="1958" y="1975"/>
                  </a:lnTo>
                  <a:cubicBezTo>
                    <a:pt x="2071" y="2019"/>
                    <a:pt x="2160" y="2083"/>
                    <a:pt x="2160" y="2222"/>
                  </a:cubicBezTo>
                  <a:cubicBezTo>
                    <a:pt x="2160" y="2371"/>
                    <a:pt x="2044" y="2478"/>
                    <a:pt x="1898" y="2478"/>
                  </a:cubicBezTo>
                  <a:cubicBezTo>
                    <a:pt x="1765" y="2478"/>
                    <a:pt x="1661" y="2380"/>
                    <a:pt x="1644" y="2248"/>
                  </a:cubicBezTo>
                  <a:lnTo>
                    <a:pt x="1642" y="2236"/>
                  </a:lnTo>
                  <a:lnTo>
                    <a:pt x="1770" y="2209"/>
                  </a:lnTo>
                  <a:lnTo>
                    <a:pt x="1769" y="2226"/>
                  </a:lnTo>
                  <a:cubicBezTo>
                    <a:pt x="1768" y="2303"/>
                    <a:pt x="1830" y="2360"/>
                    <a:pt x="1906" y="2360"/>
                  </a:cubicBezTo>
                  <a:cubicBezTo>
                    <a:pt x="1981" y="2360"/>
                    <a:pt x="2036" y="2297"/>
                    <a:pt x="2036" y="2222"/>
                  </a:cubicBezTo>
                  <a:cubicBezTo>
                    <a:pt x="2036" y="2148"/>
                    <a:pt x="1978" y="2115"/>
                    <a:pt x="1910" y="2087"/>
                  </a:cubicBezTo>
                  <a:lnTo>
                    <a:pt x="1856" y="2064"/>
                  </a:lnTo>
                  <a:cubicBezTo>
                    <a:pt x="1768" y="2026"/>
                    <a:pt x="1679" y="1972"/>
                    <a:pt x="1679" y="1855"/>
                  </a:cubicBezTo>
                  <a:cubicBezTo>
                    <a:pt x="1679" y="1719"/>
                    <a:pt x="1799" y="1640"/>
                    <a:pt x="1922" y="1640"/>
                  </a:cubicBezTo>
                  <a:cubicBezTo>
                    <a:pt x="2013" y="1640"/>
                    <a:pt x="2089" y="1685"/>
                    <a:pt x="2134" y="1764"/>
                  </a:cubicBezTo>
                  <a:lnTo>
                    <a:pt x="2140" y="1776"/>
                  </a:lnTo>
                  <a:lnTo>
                    <a:pt x="2039" y="1836"/>
                  </a:lnTo>
                  <a:close/>
                  <a:moveTo>
                    <a:pt x="2233" y="1668"/>
                  </a:moveTo>
                  <a:lnTo>
                    <a:pt x="2233" y="1668"/>
                  </a:lnTo>
                  <a:lnTo>
                    <a:pt x="2666" y="1668"/>
                  </a:lnTo>
                  <a:lnTo>
                    <a:pt x="2666" y="1781"/>
                  </a:lnTo>
                  <a:lnTo>
                    <a:pt x="2355" y="1781"/>
                  </a:lnTo>
                  <a:lnTo>
                    <a:pt x="2355" y="1965"/>
                  </a:lnTo>
                  <a:lnTo>
                    <a:pt x="2657" y="1965"/>
                  </a:lnTo>
                  <a:lnTo>
                    <a:pt x="2657" y="2079"/>
                  </a:lnTo>
                  <a:lnTo>
                    <a:pt x="2355" y="2079"/>
                  </a:lnTo>
                  <a:lnTo>
                    <a:pt x="2355" y="2337"/>
                  </a:lnTo>
                  <a:lnTo>
                    <a:pt x="2666" y="2337"/>
                  </a:lnTo>
                  <a:lnTo>
                    <a:pt x="2666" y="2450"/>
                  </a:lnTo>
                  <a:lnTo>
                    <a:pt x="2233" y="2450"/>
                  </a:lnTo>
                  <a:lnTo>
                    <a:pt x="2233" y="1668"/>
                  </a:lnTo>
                  <a:close/>
                  <a:moveTo>
                    <a:pt x="2867" y="1668"/>
                  </a:moveTo>
                  <a:lnTo>
                    <a:pt x="2867" y="1668"/>
                  </a:lnTo>
                  <a:lnTo>
                    <a:pt x="2867" y="2127"/>
                  </a:lnTo>
                  <a:cubicBezTo>
                    <a:pt x="2867" y="2249"/>
                    <a:pt x="2903" y="2351"/>
                    <a:pt x="3035" y="2351"/>
                  </a:cubicBezTo>
                  <a:cubicBezTo>
                    <a:pt x="3167" y="2351"/>
                    <a:pt x="3203" y="2249"/>
                    <a:pt x="3203" y="2127"/>
                  </a:cubicBezTo>
                  <a:lnTo>
                    <a:pt x="3203" y="1668"/>
                  </a:lnTo>
                  <a:lnTo>
                    <a:pt x="3325" y="1668"/>
                  </a:lnTo>
                  <a:lnTo>
                    <a:pt x="3325" y="2159"/>
                  </a:lnTo>
                  <a:cubicBezTo>
                    <a:pt x="3325" y="2332"/>
                    <a:pt x="3217" y="2466"/>
                    <a:pt x="3035" y="2466"/>
                  </a:cubicBezTo>
                  <a:cubicBezTo>
                    <a:pt x="2853" y="2466"/>
                    <a:pt x="2745" y="2332"/>
                    <a:pt x="2745" y="2159"/>
                  </a:cubicBezTo>
                  <a:lnTo>
                    <a:pt x="2745" y="1668"/>
                  </a:lnTo>
                  <a:lnTo>
                    <a:pt x="2867" y="1668"/>
                  </a:lnTo>
                  <a:close/>
                  <a:moveTo>
                    <a:pt x="395" y="375"/>
                  </a:moveTo>
                  <a:lnTo>
                    <a:pt x="395" y="375"/>
                  </a:lnTo>
                  <a:lnTo>
                    <a:pt x="395" y="404"/>
                  </a:lnTo>
                  <a:lnTo>
                    <a:pt x="569" y="404"/>
                  </a:lnTo>
                  <a:cubicBezTo>
                    <a:pt x="567" y="457"/>
                    <a:pt x="551" y="498"/>
                    <a:pt x="510" y="533"/>
                  </a:cubicBezTo>
                  <a:cubicBezTo>
                    <a:pt x="470" y="565"/>
                    <a:pt x="419" y="586"/>
                    <a:pt x="367" y="586"/>
                  </a:cubicBezTo>
                  <a:cubicBezTo>
                    <a:pt x="246" y="586"/>
                    <a:pt x="147" y="486"/>
                    <a:pt x="147" y="366"/>
                  </a:cubicBezTo>
                  <a:cubicBezTo>
                    <a:pt x="147" y="250"/>
                    <a:pt x="249" y="147"/>
                    <a:pt x="367" y="147"/>
                  </a:cubicBezTo>
                  <a:cubicBezTo>
                    <a:pt x="445" y="147"/>
                    <a:pt x="511" y="186"/>
                    <a:pt x="554" y="251"/>
                  </a:cubicBezTo>
                  <a:lnTo>
                    <a:pt x="579" y="231"/>
                  </a:lnTo>
                  <a:cubicBezTo>
                    <a:pt x="528" y="161"/>
                    <a:pt x="457" y="118"/>
                    <a:pt x="369" y="118"/>
                  </a:cubicBezTo>
                  <a:cubicBezTo>
                    <a:pt x="230" y="118"/>
                    <a:pt x="116" y="230"/>
                    <a:pt x="116" y="368"/>
                  </a:cubicBezTo>
                  <a:cubicBezTo>
                    <a:pt x="116" y="502"/>
                    <a:pt x="231" y="615"/>
                    <a:pt x="365" y="615"/>
                  </a:cubicBezTo>
                  <a:cubicBezTo>
                    <a:pt x="433" y="615"/>
                    <a:pt x="503" y="587"/>
                    <a:pt x="549" y="537"/>
                  </a:cubicBezTo>
                  <a:cubicBezTo>
                    <a:pt x="592" y="490"/>
                    <a:pt x="601" y="436"/>
                    <a:pt x="600" y="375"/>
                  </a:cubicBezTo>
                  <a:lnTo>
                    <a:pt x="395" y="375"/>
                  </a:lnTo>
                  <a:close/>
                  <a:moveTo>
                    <a:pt x="926" y="350"/>
                  </a:moveTo>
                  <a:lnTo>
                    <a:pt x="926" y="350"/>
                  </a:lnTo>
                  <a:lnTo>
                    <a:pt x="965" y="350"/>
                  </a:lnTo>
                  <a:cubicBezTo>
                    <a:pt x="995" y="350"/>
                    <a:pt x="1026" y="349"/>
                    <a:pt x="1050" y="328"/>
                  </a:cubicBezTo>
                  <a:cubicBezTo>
                    <a:pt x="1073" y="309"/>
                    <a:pt x="1084" y="280"/>
                    <a:pt x="1084" y="251"/>
                  </a:cubicBezTo>
                  <a:cubicBezTo>
                    <a:pt x="1084" y="215"/>
                    <a:pt x="1067" y="179"/>
                    <a:pt x="1033" y="164"/>
                  </a:cubicBezTo>
                  <a:cubicBezTo>
                    <a:pt x="1007" y="152"/>
                    <a:pt x="974" y="153"/>
                    <a:pt x="946" y="153"/>
                  </a:cubicBezTo>
                  <a:lnTo>
                    <a:pt x="926" y="153"/>
                  </a:lnTo>
                  <a:lnTo>
                    <a:pt x="926" y="350"/>
                  </a:lnTo>
                  <a:close/>
                  <a:moveTo>
                    <a:pt x="976" y="379"/>
                  </a:moveTo>
                  <a:lnTo>
                    <a:pt x="976" y="379"/>
                  </a:lnTo>
                  <a:lnTo>
                    <a:pt x="1132" y="605"/>
                  </a:lnTo>
                  <a:lnTo>
                    <a:pt x="1190" y="112"/>
                  </a:lnTo>
                  <a:lnTo>
                    <a:pt x="1398" y="552"/>
                  </a:lnTo>
                  <a:lnTo>
                    <a:pt x="1605" y="112"/>
                  </a:lnTo>
                  <a:lnTo>
                    <a:pt x="1653" y="548"/>
                  </a:lnTo>
                  <a:lnTo>
                    <a:pt x="1831" y="112"/>
                  </a:lnTo>
                  <a:lnTo>
                    <a:pt x="2025" y="588"/>
                  </a:lnTo>
                  <a:lnTo>
                    <a:pt x="2025" y="122"/>
                  </a:lnTo>
                  <a:lnTo>
                    <a:pt x="2432" y="545"/>
                  </a:lnTo>
                  <a:lnTo>
                    <a:pt x="2432" y="124"/>
                  </a:lnTo>
                  <a:lnTo>
                    <a:pt x="2463" y="124"/>
                  </a:lnTo>
                  <a:lnTo>
                    <a:pt x="2463" y="623"/>
                  </a:lnTo>
                  <a:lnTo>
                    <a:pt x="2056" y="196"/>
                  </a:lnTo>
                  <a:lnTo>
                    <a:pt x="2056" y="609"/>
                  </a:lnTo>
                  <a:lnTo>
                    <a:pt x="2002" y="609"/>
                  </a:lnTo>
                  <a:lnTo>
                    <a:pt x="1937" y="449"/>
                  </a:lnTo>
                  <a:lnTo>
                    <a:pt x="1725" y="449"/>
                  </a:lnTo>
                  <a:lnTo>
                    <a:pt x="1660" y="609"/>
                  </a:lnTo>
                  <a:lnTo>
                    <a:pt x="1631" y="609"/>
                  </a:lnTo>
                  <a:lnTo>
                    <a:pt x="1590" y="228"/>
                  </a:lnTo>
                  <a:lnTo>
                    <a:pt x="1398" y="623"/>
                  </a:lnTo>
                  <a:lnTo>
                    <a:pt x="1208" y="226"/>
                  </a:lnTo>
                  <a:lnTo>
                    <a:pt x="1162" y="609"/>
                  </a:lnTo>
                  <a:lnTo>
                    <a:pt x="1099" y="609"/>
                  </a:lnTo>
                  <a:lnTo>
                    <a:pt x="941" y="379"/>
                  </a:lnTo>
                  <a:lnTo>
                    <a:pt x="926" y="379"/>
                  </a:lnTo>
                  <a:lnTo>
                    <a:pt x="926" y="609"/>
                  </a:lnTo>
                  <a:lnTo>
                    <a:pt x="895" y="609"/>
                  </a:lnTo>
                  <a:lnTo>
                    <a:pt x="895" y="124"/>
                  </a:lnTo>
                  <a:lnTo>
                    <a:pt x="955" y="124"/>
                  </a:lnTo>
                  <a:cubicBezTo>
                    <a:pt x="995" y="124"/>
                    <a:pt x="1033" y="125"/>
                    <a:pt x="1066" y="149"/>
                  </a:cubicBezTo>
                  <a:cubicBezTo>
                    <a:pt x="1101" y="173"/>
                    <a:pt x="1115" y="212"/>
                    <a:pt x="1115" y="253"/>
                  </a:cubicBezTo>
                  <a:cubicBezTo>
                    <a:pt x="1115" y="337"/>
                    <a:pt x="1056" y="381"/>
                    <a:pt x="976" y="379"/>
                  </a:cubicBezTo>
                  <a:close/>
                  <a:moveTo>
                    <a:pt x="1925" y="420"/>
                  </a:moveTo>
                  <a:lnTo>
                    <a:pt x="1925" y="420"/>
                  </a:lnTo>
                  <a:lnTo>
                    <a:pt x="1831" y="190"/>
                  </a:lnTo>
                  <a:lnTo>
                    <a:pt x="1736" y="420"/>
                  </a:lnTo>
                  <a:lnTo>
                    <a:pt x="1925" y="420"/>
                  </a:lnTo>
                  <a:close/>
                  <a:moveTo>
                    <a:pt x="4198" y="186"/>
                  </a:moveTo>
                  <a:lnTo>
                    <a:pt x="4198" y="186"/>
                  </a:lnTo>
                  <a:cubicBezTo>
                    <a:pt x="4175" y="144"/>
                    <a:pt x="4128" y="118"/>
                    <a:pt x="4080" y="118"/>
                  </a:cubicBezTo>
                  <a:cubicBezTo>
                    <a:pt x="4007" y="118"/>
                    <a:pt x="3955" y="168"/>
                    <a:pt x="3955" y="240"/>
                  </a:cubicBezTo>
                  <a:cubicBezTo>
                    <a:pt x="3955" y="279"/>
                    <a:pt x="3973" y="307"/>
                    <a:pt x="4006" y="327"/>
                  </a:cubicBezTo>
                  <a:lnTo>
                    <a:pt x="4093" y="373"/>
                  </a:lnTo>
                  <a:cubicBezTo>
                    <a:pt x="4135" y="394"/>
                    <a:pt x="4191" y="417"/>
                    <a:pt x="4191" y="472"/>
                  </a:cubicBezTo>
                  <a:cubicBezTo>
                    <a:pt x="4191" y="536"/>
                    <a:pt x="4135" y="586"/>
                    <a:pt x="4071" y="586"/>
                  </a:cubicBezTo>
                  <a:cubicBezTo>
                    <a:pt x="4013" y="586"/>
                    <a:pt x="3975" y="550"/>
                    <a:pt x="3954" y="499"/>
                  </a:cubicBezTo>
                  <a:lnTo>
                    <a:pt x="3927" y="511"/>
                  </a:lnTo>
                  <a:cubicBezTo>
                    <a:pt x="3950" y="573"/>
                    <a:pt x="4002" y="615"/>
                    <a:pt x="4070" y="615"/>
                  </a:cubicBezTo>
                  <a:cubicBezTo>
                    <a:pt x="4148" y="615"/>
                    <a:pt x="4221" y="555"/>
                    <a:pt x="4221" y="474"/>
                  </a:cubicBezTo>
                  <a:cubicBezTo>
                    <a:pt x="4221" y="431"/>
                    <a:pt x="4203" y="401"/>
                    <a:pt x="4166" y="378"/>
                  </a:cubicBezTo>
                  <a:lnTo>
                    <a:pt x="4074" y="330"/>
                  </a:lnTo>
                  <a:cubicBezTo>
                    <a:pt x="4035" y="311"/>
                    <a:pt x="3986" y="290"/>
                    <a:pt x="3986" y="239"/>
                  </a:cubicBezTo>
                  <a:cubicBezTo>
                    <a:pt x="3986" y="188"/>
                    <a:pt x="4026" y="147"/>
                    <a:pt x="4078" y="147"/>
                  </a:cubicBezTo>
                  <a:cubicBezTo>
                    <a:pt x="4123" y="147"/>
                    <a:pt x="4154" y="169"/>
                    <a:pt x="4176" y="204"/>
                  </a:cubicBezTo>
                  <a:lnTo>
                    <a:pt x="4198" y="186"/>
                  </a:lnTo>
                  <a:close/>
                  <a:moveTo>
                    <a:pt x="3934" y="152"/>
                  </a:moveTo>
                  <a:lnTo>
                    <a:pt x="3934" y="152"/>
                  </a:lnTo>
                  <a:lnTo>
                    <a:pt x="3934" y="123"/>
                  </a:lnTo>
                  <a:lnTo>
                    <a:pt x="3702" y="123"/>
                  </a:lnTo>
                  <a:lnTo>
                    <a:pt x="3702" y="608"/>
                  </a:lnTo>
                  <a:lnTo>
                    <a:pt x="3934" y="608"/>
                  </a:lnTo>
                  <a:lnTo>
                    <a:pt x="3934" y="579"/>
                  </a:lnTo>
                  <a:lnTo>
                    <a:pt x="3733" y="579"/>
                  </a:lnTo>
                  <a:lnTo>
                    <a:pt x="3733" y="357"/>
                  </a:lnTo>
                  <a:lnTo>
                    <a:pt x="3928" y="357"/>
                  </a:lnTo>
                  <a:lnTo>
                    <a:pt x="3928" y="328"/>
                  </a:lnTo>
                  <a:lnTo>
                    <a:pt x="3733" y="328"/>
                  </a:lnTo>
                  <a:lnTo>
                    <a:pt x="3733" y="152"/>
                  </a:lnTo>
                  <a:lnTo>
                    <a:pt x="3934" y="152"/>
                  </a:lnTo>
                  <a:close/>
                  <a:moveTo>
                    <a:pt x="3335" y="329"/>
                  </a:moveTo>
                  <a:lnTo>
                    <a:pt x="3335" y="329"/>
                  </a:lnTo>
                  <a:lnTo>
                    <a:pt x="3335" y="123"/>
                  </a:lnTo>
                  <a:lnTo>
                    <a:pt x="3305" y="123"/>
                  </a:lnTo>
                  <a:lnTo>
                    <a:pt x="3305" y="608"/>
                  </a:lnTo>
                  <a:lnTo>
                    <a:pt x="3335" y="608"/>
                  </a:lnTo>
                  <a:lnTo>
                    <a:pt x="3335" y="358"/>
                  </a:lnTo>
                  <a:lnTo>
                    <a:pt x="3630" y="358"/>
                  </a:lnTo>
                  <a:lnTo>
                    <a:pt x="3630" y="608"/>
                  </a:lnTo>
                  <a:lnTo>
                    <a:pt x="3660" y="608"/>
                  </a:lnTo>
                  <a:lnTo>
                    <a:pt x="3660" y="123"/>
                  </a:lnTo>
                  <a:lnTo>
                    <a:pt x="3630" y="123"/>
                  </a:lnTo>
                  <a:lnTo>
                    <a:pt x="3630" y="329"/>
                  </a:lnTo>
                  <a:lnTo>
                    <a:pt x="3335" y="329"/>
                  </a:lnTo>
                  <a:close/>
                  <a:moveTo>
                    <a:pt x="3273" y="181"/>
                  </a:moveTo>
                  <a:lnTo>
                    <a:pt x="3273" y="181"/>
                  </a:lnTo>
                  <a:cubicBezTo>
                    <a:pt x="3230" y="141"/>
                    <a:pt x="3171" y="118"/>
                    <a:pt x="3113" y="118"/>
                  </a:cubicBezTo>
                  <a:cubicBezTo>
                    <a:pt x="2975" y="118"/>
                    <a:pt x="2860" y="230"/>
                    <a:pt x="2860" y="367"/>
                  </a:cubicBezTo>
                  <a:cubicBezTo>
                    <a:pt x="2860" y="503"/>
                    <a:pt x="2977" y="615"/>
                    <a:pt x="3112" y="615"/>
                  </a:cubicBezTo>
                  <a:cubicBezTo>
                    <a:pt x="3172" y="615"/>
                    <a:pt x="3228" y="593"/>
                    <a:pt x="3273" y="555"/>
                  </a:cubicBezTo>
                  <a:lnTo>
                    <a:pt x="3273" y="512"/>
                  </a:lnTo>
                  <a:cubicBezTo>
                    <a:pt x="3237" y="556"/>
                    <a:pt x="3167" y="586"/>
                    <a:pt x="3111" y="586"/>
                  </a:cubicBezTo>
                  <a:cubicBezTo>
                    <a:pt x="3054" y="586"/>
                    <a:pt x="2996" y="558"/>
                    <a:pt x="2955" y="519"/>
                  </a:cubicBezTo>
                  <a:cubicBezTo>
                    <a:pt x="2915" y="480"/>
                    <a:pt x="2891" y="426"/>
                    <a:pt x="2891" y="370"/>
                  </a:cubicBezTo>
                  <a:cubicBezTo>
                    <a:pt x="2891" y="251"/>
                    <a:pt x="2990" y="147"/>
                    <a:pt x="3111" y="147"/>
                  </a:cubicBezTo>
                  <a:cubicBezTo>
                    <a:pt x="3170" y="147"/>
                    <a:pt x="3236" y="177"/>
                    <a:pt x="3273" y="223"/>
                  </a:cubicBezTo>
                  <a:lnTo>
                    <a:pt x="3273" y="181"/>
                  </a:lnTo>
                  <a:close/>
                  <a:moveTo>
                    <a:pt x="2837" y="186"/>
                  </a:moveTo>
                  <a:lnTo>
                    <a:pt x="2837" y="186"/>
                  </a:lnTo>
                  <a:cubicBezTo>
                    <a:pt x="2814" y="144"/>
                    <a:pt x="2768" y="118"/>
                    <a:pt x="2719" y="118"/>
                  </a:cubicBezTo>
                  <a:cubicBezTo>
                    <a:pt x="2646" y="118"/>
                    <a:pt x="2595" y="168"/>
                    <a:pt x="2595" y="240"/>
                  </a:cubicBezTo>
                  <a:cubicBezTo>
                    <a:pt x="2595" y="279"/>
                    <a:pt x="2613" y="307"/>
                    <a:pt x="2645" y="327"/>
                  </a:cubicBezTo>
                  <a:lnTo>
                    <a:pt x="2732" y="373"/>
                  </a:lnTo>
                  <a:cubicBezTo>
                    <a:pt x="2774" y="394"/>
                    <a:pt x="2830" y="417"/>
                    <a:pt x="2830" y="472"/>
                  </a:cubicBezTo>
                  <a:cubicBezTo>
                    <a:pt x="2830" y="536"/>
                    <a:pt x="2774" y="586"/>
                    <a:pt x="2710" y="586"/>
                  </a:cubicBezTo>
                  <a:cubicBezTo>
                    <a:pt x="2652" y="586"/>
                    <a:pt x="2614" y="550"/>
                    <a:pt x="2593" y="499"/>
                  </a:cubicBezTo>
                  <a:lnTo>
                    <a:pt x="2567" y="511"/>
                  </a:lnTo>
                  <a:cubicBezTo>
                    <a:pt x="2589" y="573"/>
                    <a:pt x="2642" y="615"/>
                    <a:pt x="2709" y="615"/>
                  </a:cubicBezTo>
                  <a:cubicBezTo>
                    <a:pt x="2788" y="615"/>
                    <a:pt x="2861" y="555"/>
                    <a:pt x="2861" y="474"/>
                  </a:cubicBezTo>
                  <a:cubicBezTo>
                    <a:pt x="2861" y="431"/>
                    <a:pt x="2842" y="401"/>
                    <a:pt x="2806" y="378"/>
                  </a:cubicBezTo>
                  <a:lnTo>
                    <a:pt x="2713" y="330"/>
                  </a:lnTo>
                  <a:cubicBezTo>
                    <a:pt x="2674" y="311"/>
                    <a:pt x="2626" y="290"/>
                    <a:pt x="2626" y="239"/>
                  </a:cubicBezTo>
                  <a:cubicBezTo>
                    <a:pt x="2626" y="188"/>
                    <a:pt x="2665" y="147"/>
                    <a:pt x="2717" y="147"/>
                  </a:cubicBezTo>
                  <a:cubicBezTo>
                    <a:pt x="2762" y="147"/>
                    <a:pt x="2793" y="169"/>
                    <a:pt x="2815" y="204"/>
                  </a:cubicBezTo>
                  <a:lnTo>
                    <a:pt x="2837" y="186"/>
                  </a:lnTo>
                  <a:close/>
                  <a:moveTo>
                    <a:pt x="2541" y="124"/>
                  </a:moveTo>
                  <a:lnTo>
                    <a:pt x="2541" y="124"/>
                  </a:lnTo>
                  <a:lnTo>
                    <a:pt x="2510" y="124"/>
                  </a:lnTo>
                  <a:lnTo>
                    <a:pt x="2510" y="609"/>
                  </a:lnTo>
                  <a:lnTo>
                    <a:pt x="2541" y="609"/>
                  </a:lnTo>
                  <a:lnTo>
                    <a:pt x="2541" y="124"/>
                  </a:lnTo>
                  <a:close/>
                  <a:moveTo>
                    <a:pt x="863" y="151"/>
                  </a:moveTo>
                  <a:lnTo>
                    <a:pt x="863" y="151"/>
                  </a:lnTo>
                  <a:lnTo>
                    <a:pt x="863" y="122"/>
                  </a:lnTo>
                  <a:lnTo>
                    <a:pt x="632" y="122"/>
                  </a:lnTo>
                  <a:lnTo>
                    <a:pt x="632" y="607"/>
                  </a:lnTo>
                  <a:lnTo>
                    <a:pt x="863" y="607"/>
                  </a:lnTo>
                  <a:lnTo>
                    <a:pt x="863" y="578"/>
                  </a:lnTo>
                  <a:lnTo>
                    <a:pt x="662" y="578"/>
                  </a:lnTo>
                  <a:lnTo>
                    <a:pt x="662" y="356"/>
                  </a:lnTo>
                  <a:lnTo>
                    <a:pt x="858" y="356"/>
                  </a:lnTo>
                  <a:lnTo>
                    <a:pt x="858" y="327"/>
                  </a:lnTo>
                  <a:lnTo>
                    <a:pt x="662" y="327"/>
                  </a:lnTo>
                  <a:lnTo>
                    <a:pt x="662" y="151"/>
                  </a:lnTo>
                  <a:lnTo>
                    <a:pt x="863" y="151"/>
                  </a:lnTo>
                  <a:close/>
                  <a:moveTo>
                    <a:pt x="2580" y="1148"/>
                  </a:moveTo>
                  <a:lnTo>
                    <a:pt x="2580" y="1148"/>
                  </a:lnTo>
                  <a:cubicBezTo>
                    <a:pt x="2580" y="1351"/>
                    <a:pt x="2420" y="1503"/>
                    <a:pt x="2223" y="1503"/>
                  </a:cubicBezTo>
                  <a:cubicBezTo>
                    <a:pt x="2027" y="1503"/>
                    <a:pt x="1867" y="1351"/>
                    <a:pt x="1867" y="1148"/>
                  </a:cubicBezTo>
                  <a:cubicBezTo>
                    <a:pt x="1867" y="953"/>
                    <a:pt x="2028" y="793"/>
                    <a:pt x="2223" y="793"/>
                  </a:cubicBezTo>
                  <a:cubicBezTo>
                    <a:pt x="2418" y="793"/>
                    <a:pt x="2580" y="953"/>
                    <a:pt x="2580" y="1148"/>
                  </a:cubicBezTo>
                  <a:close/>
                  <a:moveTo>
                    <a:pt x="2476" y="1148"/>
                  </a:moveTo>
                  <a:lnTo>
                    <a:pt x="2476" y="1148"/>
                  </a:lnTo>
                  <a:cubicBezTo>
                    <a:pt x="2476" y="1008"/>
                    <a:pt x="2372" y="892"/>
                    <a:pt x="2223" y="892"/>
                  </a:cubicBezTo>
                  <a:cubicBezTo>
                    <a:pt x="2074" y="892"/>
                    <a:pt x="1970" y="1008"/>
                    <a:pt x="1970" y="1148"/>
                  </a:cubicBezTo>
                  <a:cubicBezTo>
                    <a:pt x="1970" y="1293"/>
                    <a:pt x="2086" y="1405"/>
                    <a:pt x="2223" y="1405"/>
                  </a:cubicBezTo>
                  <a:cubicBezTo>
                    <a:pt x="2360" y="1405"/>
                    <a:pt x="2476" y="1293"/>
                    <a:pt x="2476" y="1148"/>
                  </a:cubicBezTo>
                  <a:close/>
                  <a:moveTo>
                    <a:pt x="4018" y="1393"/>
                  </a:moveTo>
                  <a:lnTo>
                    <a:pt x="4018" y="1393"/>
                  </a:lnTo>
                  <a:lnTo>
                    <a:pt x="4219" y="1393"/>
                  </a:lnTo>
                  <a:lnTo>
                    <a:pt x="4219" y="1489"/>
                  </a:lnTo>
                  <a:lnTo>
                    <a:pt x="3915" y="1489"/>
                  </a:lnTo>
                  <a:lnTo>
                    <a:pt x="3915" y="807"/>
                  </a:lnTo>
                  <a:lnTo>
                    <a:pt x="4018" y="807"/>
                  </a:lnTo>
                  <a:lnTo>
                    <a:pt x="4018" y="1393"/>
                  </a:lnTo>
                  <a:close/>
                  <a:moveTo>
                    <a:pt x="2623" y="782"/>
                  </a:moveTo>
                  <a:lnTo>
                    <a:pt x="2623" y="782"/>
                  </a:lnTo>
                  <a:lnTo>
                    <a:pt x="3118" y="1260"/>
                  </a:lnTo>
                  <a:lnTo>
                    <a:pt x="3118" y="807"/>
                  </a:lnTo>
                  <a:lnTo>
                    <a:pt x="3222" y="807"/>
                  </a:lnTo>
                  <a:lnTo>
                    <a:pt x="3222" y="1510"/>
                  </a:lnTo>
                  <a:lnTo>
                    <a:pt x="2726" y="1032"/>
                  </a:lnTo>
                  <a:lnTo>
                    <a:pt x="2726" y="1489"/>
                  </a:lnTo>
                  <a:lnTo>
                    <a:pt x="2623" y="1489"/>
                  </a:lnTo>
                  <a:lnTo>
                    <a:pt x="2623" y="782"/>
                  </a:lnTo>
                  <a:close/>
                  <a:moveTo>
                    <a:pt x="1817" y="1489"/>
                  </a:moveTo>
                  <a:lnTo>
                    <a:pt x="1817" y="1489"/>
                  </a:lnTo>
                  <a:lnTo>
                    <a:pt x="1714" y="1489"/>
                  </a:lnTo>
                  <a:lnTo>
                    <a:pt x="1714" y="807"/>
                  </a:lnTo>
                  <a:lnTo>
                    <a:pt x="1817" y="807"/>
                  </a:lnTo>
                  <a:lnTo>
                    <a:pt x="1817" y="1489"/>
                  </a:lnTo>
                  <a:close/>
                  <a:moveTo>
                    <a:pt x="1513" y="1489"/>
                  </a:moveTo>
                  <a:lnTo>
                    <a:pt x="1513" y="1489"/>
                  </a:lnTo>
                  <a:lnTo>
                    <a:pt x="1409" y="1489"/>
                  </a:lnTo>
                  <a:lnTo>
                    <a:pt x="1409" y="904"/>
                  </a:lnTo>
                  <a:lnTo>
                    <a:pt x="1252" y="904"/>
                  </a:lnTo>
                  <a:lnTo>
                    <a:pt x="1252" y="807"/>
                  </a:lnTo>
                  <a:lnTo>
                    <a:pt x="1670" y="807"/>
                  </a:lnTo>
                  <a:lnTo>
                    <a:pt x="1670" y="904"/>
                  </a:lnTo>
                  <a:lnTo>
                    <a:pt x="1513" y="904"/>
                  </a:lnTo>
                  <a:lnTo>
                    <a:pt x="1513" y="1489"/>
                  </a:lnTo>
                  <a:close/>
                  <a:moveTo>
                    <a:pt x="119" y="782"/>
                  </a:moveTo>
                  <a:lnTo>
                    <a:pt x="119" y="782"/>
                  </a:lnTo>
                  <a:lnTo>
                    <a:pt x="615" y="1260"/>
                  </a:lnTo>
                  <a:lnTo>
                    <a:pt x="615" y="807"/>
                  </a:lnTo>
                  <a:lnTo>
                    <a:pt x="718" y="807"/>
                  </a:lnTo>
                  <a:lnTo>
                    <a:pt x="718" y="1510"/>
                  </a:lnTo>
                  <a:lnTo>
                    <a:pt x="223" y="1032"/>
                  </a:lnTo>
                  <a:lnTo>
                    <a:pt x="223" y="1489"/>
                  </a:lnTo>
                  <a:lnTo>
                    <a:pt x="119" y="1489"/>
                  </a:lnTo>
                  <a:lnTo>
                    <a:pt x="119" y="782"/>
                  </a:lnTo>
                  <a:close/>
                  <a:moveTo>
                    <a:pt x="920" y="1324"/>
                  </a:moveTo>
                  <a:lnTo>
                    <a:pt x="920" y="1324"/>
                  </a:lnTo>
                  <a:lnTo>
                    <a:pt x="845" y="1489"/>
                  </a:lnTo>
                  <a:lnTo>
                    <a:pt x="733" y="1489"/>
                  </a:lnTo>
                  <a:lnTo>
                    <a:pt x="1065" y="786"/>
                  </a:lnTo>
                  <a:lnTo>
                    <a:pt x="1397" y="1489"/>
                  </a:lnTo>
                  <a:lnTo>
                    <a:pt x="1285" y="1489"/>
                  </a:lnTo>
                  <a:lnTo>
                    <a:pt x="1210" y="1324"/>
                  </a:lnTo>
                  <a:lnTo>
                    <a:pt x="920" y="1324"/>
                  </a:lnTo>
                  <a:close/>
                  <a:moveTo>
                    <a:pt x="1065" y="1016"/>
                  </a:moveTo>
                  <a:lnTo>
                    <a:pt x="1065" y="1016"/>
                  </a:lnTo>
                  <a:lnTo>
                    <a:pt x="964" y="1227"/>
                  </a:lnTo>
                  <a:lnTo>
                    <a:pt x="1165" y="1227"/>
                  </a:lnTo>
                  <a:lnTo>
                    <a:pt x="1065" y="1016"/>
                  </a:lnTo>
                  <a:close/>
                  <a:moveTo>
                    <a:pt x="3424" y="1324"/>
                  </a:moveTo>
                  <a:lnTo>
                    <a:pt x="3424" y="1324"/>
                  </a:lnTo>
                  <a:lnTo>
                    <a:pt x="3349" y="1489"/>
                  </a:lnTo>
                  <a:lnTo>
                    <a:pt x="3236" y="1489"/>
                  </a:lnTo>
                  <a:lnTo>
                    <a:pt x="3568" y="786"/>
                  </a:lnTo>
                  <a:lnTo>
                    <a:pt x="3901" y="1489"/>
                  </a:lnTo>
                  <a:lnTo>
                    <a:pt x="3788" y="1489"/>
                  </a:lnTo>
                  <a:lnTo>
                    <a:pt x="3713" y="1324"/>
                  </a:lnTo>
                  <a:lnTo>
                    <a:pt x="3424" y="1324"/>
                  </a:lnTo>
                  <a:close/>
                </a:path>
              </a:pathLst>
            </a:custGeom>
            <a:solidFill>
              <a:srgbClr val="EC1C2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  <a:cs typeface="ヒラギノ角ゴ Pro W3"/>
        </a:defRPr>
      </a:lvl1pPr>
      <a:lvl2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  <a:cs typeface="ヒラギノ角ゴ Pro W3"/>
        </a:defRPr>
      </a:lvl2pPr>
      <a:lvl3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  <a:cs typeface="ヒラギノ角ゴ Pro W3"/>
        </a:defRPr>
      </a:lvl3pPr>
      <a:lvl4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  <a:cs typeface="ヒラギノ角ゴ Pro W3"/>
        </a:defRPr>
      </a:lvl4pPr>
      <a:lvl5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  <a:cs typeface="ヒラギノ角ゴ Pro W3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orpoS"/>
          <a:ea typeface="ヒラギノ角ゴ Pro W3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Font typeface="Arial"/>
        <a:buChar char="•"/>
        <a:defRPr sz="3200">
          <a:solidFill>
            <a:schemeClr val="tx1"/>
          </a:solidFill>
          <a:latin typeface="+mn-lt"/>
          <a:ea typeface="ヒラギノ角ゴ Pro W3"/>
          <a:cs typeface="ヒラギノ角ゴ Pro W3"/>
        </a:defRPr>
      </a:lvl1pPr>
      <a:lvl2pPr marL="742950" indent="-285750" algn="l">
        <a:spcBef>
          <a:spcPts val="0"/>
        </a:spcBef>
        <a:spcAft>
          <a:spcPts val="0"/>
        </a:spcAft>
        <a:buFont typeface="Arial"/>
        <a:buChar char="–"/>
        <a:defRPr sz="2800">
          <a:solidFill>
            <a:schemeClr val="tx1"/>
          </a:solidFill>
          <a:latin typeface="+mn-lt"/>
          <a:ea typeface="ヒラギノ角ゴ Pro W3"/>
          <a:cs typeface="+mn-cs"/>
        </a:defRPr>
      </a:lvl2pPr>
      <a:lvl3pPr marL="1143000" indent="-228600" algn="l">
        <a:spcBef>
          <a:spcPts val="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ヒラギノ角ゴ Pro W3"/>
          <a:cs typeface="+mn-cs"/>
        </a:defRPr>
      </a:lvl3pPr>
      <a:lvl4pPr marL="1600200" indent="-228600" algn="l">
        <a:spcBef>
          <a:spcPts val="0"/>
        </a:spcBef>
        <a:spcAft>
          <a:spcPts val="0"/>
        </a:spcAft>
        <a:buFont typeface="Arial"/>
        <a:buChar char="–"/>
        <a:defRPr sz="2000">
          <a:solidFill>
            <a:schemeClr val="tx1"/>
          </a:solidFill>
          <a:latin typeface="+mn-lt"/>
          <a:ea typeface="ヒラギノ角ゴ Pro W3"/>
          <a:cs typeface="+mn-cs"/>
        </a:defRPr>
      </a:lvl4pPr>
      <a:lvl5pPr marL="2057400" indent="-228600" algn="l">
        <a:spcBef>
          <a:spcPts val="0"/>
        </a:spcBef>
        <a:spcAft>
          <a:spcPts val="0"/>
        </a:spcAft>
        <a:buFont typeface="Arial"/>
        <a:buChar char="»"/>
        <a:defRPr sz="2000">
          <a:solidFill>
            <a:schemeClr val="tx1"/>
          </a:solidFill>
          <a:latin typeface="+mn-lt"/>
          <a:ea typeface="ヒラギノ角ゴ Pro W3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179388" y="188913"/>
            <a:ext cx="11820525" cy="6299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123" name="Titelplatzhalter 1"/>
          <p:cNvSpPr>
            <a:spLocks noGrp="1"/>
          </p:cNvSpPr>
          <p:nvPr>
            <p:ph type="title"/>
          </p:nvPr>
        </p:nvSpPr>
        <p:spPr bwMode="auto">
          <a:xfrm>
            <a:off x="539750" y="549275"/>
            <a:ext cx="11101387" cy="477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/>
              <a:t>HEADLINE 28pt</a:t>
            </a:r>
            <a:endParaRPr/>
          </a:p>
        </p:txBody>
      </p:sp>
      <p:sp>
        <p:nvSpPr>
          <p:cNvPr id="512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39750" y="1700212"/>
            <a:ext cx="11101387" cy="4433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2"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7780338" y="6492875"/>
            <a:ext cx="3860800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algn="r" defTabSz="914400">
              <a:spcBef>
                <a:spcPts val="0"/>
              </a:spcBef>
              <a:spcAft>
                <a:spcPts val="0"/>
              </a:spcAft>
              <a:defRPr lang="de-DE" sz="900">
                <a:solidFill>
                  <a:srgbClr val="4D4D4D"/>
                </a:solidFill>
                <a:latin typeface="CorpoS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9155113" y="6492875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 b="1">
                <a:solidFill>
                  <a:srgbClr val="C31924"/>
                </a:solidFill>
                <a:latin typeface="CorpoS"/>
              </a:defRPr>
            </a:lvl1pPr>
          </a:lstStyle>
          <a:p>
            <a:pPr>
              <a:defRPr/>
            </a:pPr>
            <a:fld id="{D27B8F32-CC97-4489-BF2E-5967745C7501}" type="slidenum">
              <a:rPr lang="de-DE"/>
              <a:t>‹Nr.›</a:t>
            </a:fld>
            <a:endParaRPr lang="de-DE"/>
          </a:p>
        </p:txBody>
      </p:sp>
      <p:sp>
        <p:nvSpPr>
          <p:cNvPr id="11" name="Fußzeilenplatzhalter 4"/>
          <p:cNvSpPr txBox="1"/>
          <p:nvPr userDrawn="1"/>
        </p:nvSpPr>
        <p:spPr bwMode="auto">
          <a:xfrm>
            <a:off x="179388" y="6486525"/>
            <a:ext cx="3860800" cy="365125"/>
          </a:xfrm>
          <a:prstGeom prst="rect">
            <a:avLst/>
          </a:prstGeom>
        </p:spPr>
        <p:txBody>
          <a:bodyPr lIns="0" tIns="0" rIns="0" bIns="0" anchor="ctr"/>
          <a:lstStyle>
            <a:lvl1pPr marL="0" algn="r" defTabSz="914400">
              <a:defRPr lang="de-DE" sz="900">
                <a:solidFill>
                  <a:srgbClr val="4D4D4D"/>
                </a:solidFill>
                <a:latin typeface="CorpoS"/>
                <a:ea typeface="+mn-ea"/>
                <a:cs typeface="+mn-cs"/>
              </a:defRPr>
            </a:lvl1pPr>
          </a:lstStyle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rgbClr val="C0372C"/>
                </a:solidFill>
              </a:rPr>
              <a:t>GERMANISCHES NATIONALMUSEUM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</p:sldLayoutIdLst>
  <p:hf hdr="0" dt="0"/>
  <p:txStyles>
    <p:titleStyle>
      <a:lvl1pPr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  <a:cs typeface="ヒラギノ角ゴ Pro W3"/>
        </a:defRPr>
      </a:lvl1pPr>
      <a:lvl2pPr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  <a:cs typeface="ヒラギノ角ゴ Pro W3"/>
        </a:defRPr>
      </a:lvl2pPr>
      <a:lvl3pPr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  <a:cs typeface="ヒラギノ角ゴ Pro W3"/>
        </a:defRPr>
      </a:lvl3pPr>
      <a:lvl4pPr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  <a:cs typeface="ヒラギノ角ゴ Pro W3"/>
        </a:defRPr>
      </a:lvl4pPr>
      <a:lvl5pPr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  <a:cs typeface="ヒラギノ角ゴ Pro W3"/>
        </a:defRPr>
      </a:lvl5pPr>
      <a:lvl6pPr marL="457200"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</a:defRPr>
      </a:lvl6pPr>
      <a:lvl7pPr marL="914400"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</a:defRPr>
      </a:lvl7pPr>
      <a:lvl8pPr marL="1371600"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</a:defRPr>
      </a:lvl8pPr>
      <a:lvl9pPr marL="1828800" algn="l">
        <a:spcBef>
          <a:spcPts val="0"/>
        </a:spcBef>
        <a:spcAft>
          <a:spcPts val="0"/>
        </a:spcAft>
        <a:defRPr sz="2800" b="1">
          <a:solidFill>
            <a:srgbClr val="C0372C"/>
          </a:solidFill>
          <a:latin typeface="CorpoS"/>
          <a:ea typeface="ヒラギノ角ゴ Pro W3"/>
        </a:defRPr>
      </a:lvl9pPr>
    </p:titleStyle>
    <p:bodyStyle>
      <a:lvl1pPr marL="266700" indent="-266700" algn="l">
        <a:spcBef>
          <a:spcPts val="0"/>
        </a:spcBef>
        <a:spcAft>
          <a:spcPts val="0"/>
        </a:spcAft>
        <a:buClr>
          <a:srgbClr val="C0372C"/>
        </a:buClr>
        <a:buSzPct val="90000"/>
        <a:buFont typeface="Wingdings"/>
        <a:buChar char="§"/>
        <a:defRPr sz="2000">
          <a:solidFill>
            <a:schemeClr val="tx1"/>
          </a:solidFill>
          <a:latin typeface="CorpoS"/>
          <a:ea typeface="ヒラギノ角ゴ Pro W3"/>
          <a:cs typeface="ヒラギノ角ゴ Pro W3"/>
        </a:defRPr>
      </a:lvl1pPr>
      <a:lvl2pPr marL="447675" indent="-182563" algn="l">
        <a:spcBef>
          <a:spcPts val="0"/>
        </a:spcBef>
        <a:spcAft>
          <a:spcPts val="0"/>
        </a:spcAft>
        <a:buClr>
          <a:srgbClr val="C0372C"/>
        </a:buClr>
        <a:buSzPct val="85000"/>
        <a:buFont typeface="Wingdings"/>
        <a:buChar char="§"/>
        <a:defRPr>
          <a:solidFill>
            <a:schemeClr val="tx1"/>
          </a:solidFill>
          <a:latin typeface="CorpoS"/>
          <a:ea typeface="ヒラギノ角ゴ Pro W3"/>
          <a:cs typeface="+mn-cs"/>
        </a:defRPr>
      </a:lvl2pPr>
      <a:lvl3pPr marL="627063" indent="-180975" algn="l">
        <a:spcBef>
          <a:spcPts val="0"/>
        </a:spcBef>
        <a:spcAft>
          <a:spcPts val="0"/>
        </a:spcAft>
        <a:buClr>
          <a:srgbClr val="C0372C"/>
        </a:buClr>
        <a:buSzPct val="100000"/>
        <a:buFont typeface="Wingdings"/>
        <a:buChar char="§"/>
        <a:defRPr sz="1400">
          <a:solidFill>
            <a:schemeClr val="tx1"/>
          </a:solidFill>
          <a:latin typeface="CorpoS"/>
          <a:ea typeface="ヒラギノ角ゴ Pro W3"/>
          <a:cs typeface="+mn-cs"/>
        </a:defRPr>
      </a:lvl3pPr>
      <a:lvl4pPr marL="1600200" indent="-228600" algn="l">
        <a:spcBef>
          <a:spcPts val="0"/>
        </a:spcBef>
        <a:spcAft>
          <a:spcPts val="0"/>
        </a:spcAft>
        <a:buFont typeface="Arial"/>
        <a:buChar char="–"/>
        <a:defRPr sz="2000">
          <a:solidFill>
            <a:schemeClr val="tx1"/>
          </a:solidFill>
          <a:latin typeface="CorpoS"/>
          <a:ea typeface="ヒラギノ角ゴ Pro W3"/>
          <a:cs typeface="+mn-cs"/>
        </a:defRPr>
      </a:lvl4pPr>
      <a:lvl5pPr marL="2057400" indent="-228600" algn="l">
        <a:spcBef>
          <a:spcPts val="0"/>
        </a:spcBef>
        <a:spcAft>
          <a:spcPts val="0"/>
        </a:spcAft>
        <a:buFont typeface="Arial"/>
        <a:buChar char="»"/>
        <a:defRPr sz="2000">
          <a:solidFill>
            <a:schemeClr val="tx1"/>
          </a:solidFill>
          <a:latin typeface="CorpoS"/>
          <a:ea typeface="ヒラギノ角ゴ Pro W3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freepik.com/" TargetMode="External"/><Relationship Id="rId2" Type="http://schemas.openxmlformats.org/officeDocument/2006/relationships/hyperlink" Target="http://www.flaticon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tomisystems.com/download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 bwMode="auto">
          <a:xfrm>
            <a:off x="539750" y="3607183"/>
            <a:ext cx="6048375" cy="431854"/>
          </a:xfrm>
        </p:spPr>
        <p:txBody>
          <a:bodyPr/>
          <a:lstStyle/>
          <a:p>
            <a:pPr>
              <a:defRPr/>
            </a:pPr>
            <a:r>
              <a:rPr lang="de-DE" err="1"/>
              <a:t>Activities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German National Museum </a:t>
            </a:r>
            <a:r>
              <a:rPr lang="de-DE" err="1"/>
              <a:t>Nuremberg</a:t>
            </a:r>
            <a:endParaRPr lang="en-US" err="1"/>
          </a:p>
        </p:txBody>
      </p:sp>
      <p:sp>
        <p:nvSpPr>
          <p:cNvPr id="8196" name="Titel 1"/>
          <p:cNvSpPr>
            <a:spLocks noGrp="1"/>
          </p:cNvSpPr>
          <p:nvPr>
            <p:ph type="title"/>
          </p:nvPr>
        </p:nvSpPr>
        <p:spPr bwMode="auto">
          <a:xfrm>
            <a:off x="539749" y="2896199"/>
            <a:ext cx="6048375" cy="600459"/>
          </a:xfrm>
          <a:prstGeom prst="rect">
            <a:avLst/>
          </a:prstGeom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de-DE"/>
              <a:t>CIDOC CRM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context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German National Research Data Infrastructure (NFDI)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ctrTitle"/>
          </p:nvPr>
        </p:nvSpPr>
        <p:spPr bwMode="auto">
          <a:xfrm>
            <a:off x="539750" y="552450"/>
            <a:ext cx="8319496" cy="129237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>
                <a:latin typeface="Roboto"/>
                <a:ea typeface="Roboto"/>
              </a:rPr>
              <a:t>  NFDI</a:t>
            </a:r>
            <a:endParaRPr lang="en-US" err="1"/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DEA79112-0785-4D77-B3B2-1AED85BF13AA}"/>
              </a:ext>
            </a:extLst>
          </p:cNvPr>
          <p:cNvSpPr txBox="1">
            <a:spLocks/>
          </p:cNvSpPr>
          <p:nvPr/>
        </p:nvSpPr>
        <p:spPr bwMode="auto">
          <a:xfrm>
            <a:off x="533242" y="558858"/>
            <a:ext cx="8319496" cy="12923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de-DE">
                <a:latin typeface="Roboto"/>
                <a:ea typeface="Roboto"/>
              </a:rPr>
              <a:t>           4Memory</a:t>
            </a:r>
          </a:p>
        </p:txBody>
      </p:sp>
      <p:sp>
        <p:nvSpPr>
          <p:cNvPr id="9221" name="Fußzeilenplatzhalter 5"/>
          <p:cNvSpPr>
            <a:spLocks noGrp="1"/>
          </p:cNvSpPr>
          <p:nvPr>
            <p:ph type="ftr" sz="quarter" idx="14"/>
          </p:nvPr>
        </p:nvSpPr>
        <p:spPr bwMode="auto">
          <a:prstGeom prst="rect">
            <a:avLst/>
          </a:prstGeom>
          <a:noFill/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rgbClr val="4D4D4D"/>
              </a:solidFill>
            </a:endParaRPr>
          </a:p>
        </p:txBody>
      </p:sp>
      <p:sp>
        <p:nvSpPr>
          <p:cNvPr id="9222" name="Foliennummernplatzhalter 4"/>
          <p:cNvSpPr>
            <a:spLocks noGrp="1"/>
          </p:cNvSpPr>
          <p:nvPr>
            <p:ph type="sldNum" sz="quarter" idx="15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fld id="{D3971C5C-8197-4114-9648-1C946128D7E9}" type="slidenum">
              <a:rPr lang="de-DE" sz="900">
                <a:solidFill>
                  <a:srgbClr val="C31924"/>
                </a:solidFill>
              </a:rPr>
              <a:t>10</a:t>
            </a:fld>
            <a:endParaRPr lang="de-DE" sz="900">
              <a:solidFill>
                <a:srgbClr val="C31924"/>
              </a:solidFill>
            </a:endParaRPr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FABAA388-6A28-44C1-BC91-897A95A57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" b="392"/>
          <a:stretch/>
        </p:blipFill>
        <p:spPr>
          <a:xfrm>
            <a:off x="537990" y="1846640"/>
            <a:ext cx="8314748" cy="4640376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EED3A64-6568-466D-B45D-735890AD5016}"/>
              </a:ext>
            </a:extLst>
          </p:cNvPr>
          <p:cNvGrpSpPr/>
          <p:nvPr/>
        </p:nvGrpSpPr>
        <p:grpSpPr>
          <a:xfrm>
            <a:off x="8961303" y="1803062"/>
            <a:ext cx="3205555" cy="1200329"/>
            <a:chOff x="8961303" y="1803062"/>
            <a:chExt cx="3205555" cy="1200329"/>
          </a:xfrm>
        </p:grpSpPr>
        <p:pic>
          <p:nvPicPr>
            <p:cNvPr id="11" name="Grafik 11">
              <a:extLst>
                <a:ext uri="{FF2B5EF4-FFF2-40B4-BE49-F238E27FC236}">
                  <a16:creationId xmlns:a16="http://schemas.microsoft.com/office/drawing/2014/main" id="{D3D31D0E-C2F1-4131-A73C-1BFE63F49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1303" y="1947232"/>
              <a:ext cx="916237" cy="916237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587C51D-BEA6-4ACE-800A-164A4739F9E1}"/>
                </a:ext>
              </a:extLst>
            </p:cNvPr>
            <p:cNvSpPr txBox="1"/>
            <p:nvPr/>
          </p:nvSpPr>
          <p:spPr>
            <a:xfrm>
              <a:off x="9936750" y="1803062"/>
              <a:ext cx="2230108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Metadata cata-</a:t>
              </a:r>
              <a:r>
                <a:rPr lang="en-US" err="1">
                  <a:latin typeface="Roboto" panose="02000000000000000000" pitchFamily="2" charset="0"/>
                  <a:ea typeface="Roboto" panose="02000000000000000000" pitchFamily="2" charset="0"/>
                </a:rPr>
                <a:t>loguing</a:t>
              </a:r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 and documentation of research data</a:t>
              </a:r>
              <a:endParaRPr lang="de-DE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9078B61D-D527-443C-92D1-CC8095901ACB}"/>
              </a:ext>
            </a:extLst>
          </p:cNvPr>
          <p:cNvSpPr txBox="1"/>
          <p:nvPr/>
        </p:nvSpPr>
        <p:spPr bwMode="auto">
          <a:xfrm>
            <a:off x="1223998" y="2174517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b="1">
                <a:solidFill>
                  <a:srgbClr val="0069AF"/>
                </a:solidFill>
                <a:latin typeface="Roboto"/>
              </a:rPr>
              <a:t>Task Areas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24BD5BD-ACE7-4BB6-9055-D14014A1A601}"/>
              </a:ext>
            </a:extLst>
          </p:cNvPr>
          <p:cNvGrpSpPr/>
          <p:nvPr/>
        </p:nvGrpSpPr>
        <p:grpSpPr>
          <a:xfrm>
            <a:off x="8961301" y="3050414"/>
            <a:ext cx="2895339" cy="955497"/>
            <a:chOff x="8961301" y="3050414"/>
            <a:chExt cx="2895339" cy="955497"/>
          </a:xfrm>
        </p:grpSpPr>
        <p:pic>
          <p:nvPicPr>
            <p:cNvPr id="34" name="Grafik 11">
              <a:extLst>
                <a:ext uri="{FF2B5EF4-FFF2-40B4-BE49-F238E27FC236}">
                  <a16:creationId xmlns:a16="http://schemas.microsoft.com/office/drawing/2014/main" id="{2F7C22CB-F8E7-4B42-A3F5-7782FF9F8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1301" y="3050414"/>
              <a:ext cx="916237" cy="916237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51BBDF48-B12D-4953-B0E6-8B4A4323EAC2}"/>
                </a:ext>
              </a:extLst>
            </p:cNvPr>
            <p:cNvSpPr txBox="1"/>
            <p:nvPr/>
          </p:nvSpPr>
          <p:spPr>
            <a:xfrm>
              <a:off x="9940238" y="3082581"/>
              <a:ext cx="1916402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Interoperable Data </a:t>
              </a:r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Linkage</a:t>
              </a:r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for</a:t>
              </a:r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the</a:t>
              </a:r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 Data Space</a:t>
              </a: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D362F4B9-23F0-45C3-A460-579D81DDCEE9}"/>
              </a:ext>
            </a:extLst>
          </p:cNvPr>
          <p:cNvSpPr txBox="1"/>
          <p:nvPr/>
        </p:nvSpPr>
        <p:spPr bwMode="auto">
          <a:xfrm>
            <a:off x="7375773" y="3130756"/>
            <a:ext cx="158219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b="1">
                <a:solidFill>
                  <a:srgbClr val="0069AF"/>
                </a:solidFill>
                <a:latin typeface="Roboto"/>
              </a:rPr>
              <a:t>Working Groups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94C9CF-CEAE-4358-8BF5-117755AED00E}"/>
              </a:ext>
            </a:extLst>
          </p:cNvPr>
          <p:cNvGrpSpPr/>
          <p:nvPr/>
        </p:nvGrpSpPr>
        <p:grpSpPr>
          <a:xfrm>
            <a:off x="8961301" y="4078008"/>
            <a:ext cx="3038612" cy="1200329"/>
            <a:chOff x="8961301" y="4078008"/>
            <a:chExt cx="3038612" cy="1200329"/>
          </a:xfrm>
        </p:grpSpPr>
        <p:pic>
          <p:nvPicPr>
            <p:cNvPr id="32" name="Grafik 11">
              <a:extLst>
                <a:ext uri="{FF2B5EF4-FFF2-40B4-BE49-F238E27FC236}">
                  <a16:creationId xmlns:a16="http://schemas.microsoft.com/office/drawing/2014/main" id="{68074B78-5023-46F4-8ED6-C380718DA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1301" y="4217929"/>
              <a:ext cx="916237" cy="916237"/>
            </a:xfrm>
            <a:prstGeom prst="rect">
              <a:avLst/>
            </a:prstGeom>
          </p:spPr>
        </p:pic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9186890F-5FA4-476F-847A-ED0FB291A231}"/>
                </a:ext>
              </a:extLst>
            </p:cNvPr>
            <p:cNvSpPr txBox="1"/>
            <p:nvPr/>
          </p:nvSpPr>
          <p:spPr>
            <a:xfrm>
              <a:off x="9986101" y="4078008"/>
              <a:ext cx="2013812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Harmonization of cataloguing and description systems</a:t>
              </a:r>
              <a:endParaRPr lang="de-DE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1744BAC8-F7A0-469C-9731-5457BF2D143F}"/>
              </a:ext>
            </a:extLst>
          </p:cNvPr>
          <p:cNvSpPr txBox="1"/>
          <p:nvPr/>
        </p:nvSpPr>
        <p:spPr bwMode="auto">
          <a:xfrm>
            <a:off x="3211114" y="5016397"/>
            <a:ext cx="15121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b="1">
                <a:solidFill>
                  <a:srgbClr val="0069AF"/>
                </a:solidFill>
                <a:latin typeface="Roboto"/>
              </a:rPr>
              <a:t>Support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602AC9C6-A8C6-41C0-B413-ADBCF3ADC5B4}"/>
              </a:ext>
            </a:extLst>
          </p:cNvPr>
          <p:cNvSpPr txBox="1"/>
          <p:nvPr/>
        </p:nvSpPr>
        <p:spPr>
          <a:xfrm>
            <a:off x="643220" y="1085070"/>
            <a:ext cx="8209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C037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Infrastructure for history and historical methods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C896ABB-CD44-47C8-A2DE-D353890045ED}"/>
              </a:ext>
            </a:extLst>
          </p:cNvPr>
          <p:cNvSpPr txBox="1"/>
          <p:nvPr/>
        </p:nvSpPr>
        <p:spPr bwMode="auto">
          <a:xfrm>
            <a:off x="3976366" y="2321717"/>
            <a:ext cx="20162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600" b="1">
                <a:solidFill>
                  <a:srgbClr val="0069AF"/>
                </a:solidFill>
                <a:latin typeface="Roboto"/>
              </a:rPr>
              <a:t>Data Connectivity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74063AA7-93DE-4C5B-90DC-A3948569E822}"/>
              </a:ext>
            </a:extLst>
          </p:cNvPr>
          <p:cNvGrpSpPr/>
          <p:nvPr/>
        </p:nvGrpSpPr>
        <p:grpSpPr>
          <a:xfrm>
            <a:off x="8961301" y="5460383"/>
            <a:ext cx="3038612" cy="941009"/>
            <a:chOff x="8961301" y="4217929"/>
            <a:chExt cx="3038612" cy="941009"/>
          </a:xfrm>
        </p:grpSpPr>
        <p:pic>
          <p:nvPicPr>
            <p:cNvPr id="43" name="Grafik 11">
              <a:extLst>
                <a:ext uri="{FF2B5EF4-FFF2-40B4-BE49-F238E27FC236}">
                  <a16:creationId xmlns:a16="http://schemas.microsoft.com/office/drawing/2014/main" id="{C27E0650-6C25-41DB-BE91-45AEB4112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1301" y="4217929"/>
              <a:ext cx="916237" cy="916237"/>
            </a:xfrm>
            <a:prstGeom prst="rect">
              <a:avLst/>
            </a:prstGeom>
          </p:spPr>
        </p:pic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480D7C03-A5FE-4318-AF1A-283FED03A836}"/>
                </a:ext>
              </a:extLst>
            </p:cNvPr>
            <p:cNvSpPr txBox="1"/>
            <p:nvPr/>
          </p:nvSpPr>
          <p:spPr>
            <a:xfrm>
              <a:off x="9986101" y="4235608"/>
              <a:ext cx="2013812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Conceptualizing of a 4Memory-Ontology</a:t>
              </a:r>
              <a:endParaRPr lang="de-DE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869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ctrTitle"/>
          </p:nvPr>
        </p:nvSpPr>
        <p:spPr bwMode="auto">
          <a:xfrm>
            <a:off x="539750" y="552450"/>
            <a:ext cx="8319496" cy="129237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>
                <a:latin typeface="Roboto"/>
                <a:ea typeface="Roboto"/>
              </a:rPr>
              <a:t>  NFDI</a:t>
            </a:r>
            <a:endParaRPr lang="en-US" err="1"/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DEA79112-0785-4D77-B3B2-1AED85BF13AA}"/>
              </a:ext>
            </a:extLst>
          </p:cNvPr>
          <p:cNvSpPr txBox="1">
            <a:spLocks/>
          </p:cNvSpPr>
          <p:nvPr/>
        </p:nvSpPr>
        <p:spPr bwMode="auto">
          <a:xfrm>
            <a:off x="533242" y="558858"/>
            <a:ext cx="8319496" cy="12923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de-DE">
                <a:latin typeface="Roboto"/>
                <a:ea typeface="Roboto"/>
              </a:rPr>
              <a:t>           4Objects</a:t>
            </a:r>
          </a:p>
        </p:txBody>
      </p:sp>
      <p:sp>
        <p:nvSpPr>
          <p:cNvPr id="9221" name="Fußzeilenplatzhalter 5"/>
          <p:cNvSpPr>
            <a:spLocks noGrp="1"/>
          </p:cNvSpPr>
          <p:nvPr>
            <p:ph type="ftr" sz="quarter" idx="14"/>
          </p:nvPr>
        </p:nvSpPr>
        <p:spPr bwMode="auto">
          <a:prstGeom prst="rect">
            <a:avLst/>
          </a:prstGeom>
          <a:noFill/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rgbClr val="4D4D4D"/>
              </a:solidFill>
            </a:endParaRPr>
          </a:p>
        </p:txBody>
      </p:sp>
      <p:sp>
        <p:nvSpPr>
          <p:cNvPr id="9222" name="Foliennummernplatzhalter 4"/>
          <p:cNvSpPr>
            <a:spLocks noGrp="1"/>
          </p:cNvSpPr>
          <p:nvPr>
            <p:ph type="sldNum" sz="quarter" idx="15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fld id="{D3971C5C-8197-4114-9648-1C946128D7E9}" type="slidenum">
              <a:rPr lang="de-DE" sz="900">
                <a:solidFill>
                  <a:srgbClr val="C31924"/>
                </a:solidFill>
              </a:rPr>
              <a:t>11</a:t>
            </a:fld>
            <a:endParaRPr lang="de-DE" sz="900">
              <a:solidFill>
                <a:srgbClr val="C31924"/>
              </a:solidFill>
            </a:endParaRPr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FABAA388-6A28-44C1-BC91-897A95A57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" b="392"/>
          <a:stretch/>
        </p:blipFill>
        <p:spPr>
          <a:xfrm>
            <a:off x="537990" y="1846640"/>
            <a:ext cx="8314748" cy="464037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078B61D-D527-443C-92D1-CC8095901ACB}"/>
              </a:ext>
            </a:extLst>
          </p:cNvPr>
          <p:cNvSpPr txBox="1"/>
          <p:nvPr/>
        </p:nvSpPr>
        <p:spPr bwMode="auto">
          <a:xfrm>
            <a:off x="1223998" y="2174517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b="1">
                <a:solidFill>
                  <a:srgbClr val="0069AF"/>
                </a:solidFill>
                <a:latin typeface="Roboto"/>
              </a:rPr>
              <a:t>Task Areas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362F4B9-23F0-45C3-A460-579D81DDCEE9}"/>
              </a:ext>
            </a:extLst>
          </p:cNvPr>
          <p:cNvSpPr txBox="1"/>
          <p:nvPr/>
        </p:nvSpPr>
        <p:spPr bwMode="auto">
          <a:xfrm>
            <a:off x="7375773" y="3130756"/>
            <a:ext cx="158219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b="1">
                <a:solidFill>
                  <a:srgbClr val="0069AF"/>
                </a:solidFill>
                <a:latin typeface="Roboto"/>
              </a:rPr>
              <a:t>Working Groups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744BAC8-F7A0-469C-9731-5457BF2D143F}"/>
              </a:ext>
            </a:extLst>
          </p:cNvPr>
          <p:cNvSpPr txBox="1"/>
          <p:nvPr/>
        </p:nvSpPr>
        <p:spPr bwMode="auto">
          <a:xfrm>
            <a:off x="3211114" y="5016397"/>
            <a:ext cx="15121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b="1">
                <a:solidFill>
                  <a:srgbClr val="0069AF"/>
                </a:solidFill>
                <a:latin typeface="Roboto"/>
              </a:rPr>
              <a:t>Support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602AC9C6-A8C6-41C0-B413-ADBCF3ADC5B4}"/>
              </a:ext>
            </a:extLst>
          </p:cNvPr>
          <p:cNvSpPr txBox="1"/>
          <p:nvPr/>
        </p:nvSpPr>
        <p:spPr>
          <a:xfrm>
            <a:off x="643220" y="1085070"/>
            <a:ext cx="8209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C037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Research Data Infrastructure for the Material Remains of Human History</a:t>
            </a:r>
          </a:p>
        </p:txBody>
      </p:sp>
    </p:spTree>
    <p:extLst>
      <p:ext uri="{BB962C8B-B14F-4D97-AF65-F5344CB8AC3E}">
        <p14:creationId xmlns:p14="http://schemas.microsoft.com/office/powerpoint/2010/main" val="15982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ctrTitle"/>
          </p:nvPr>
        </p:nvSpPr>
        <p:spPr bwMode="auto">
          <a:xfrm>
            <a:off x="539750" y="552450"/>
            <a:ext cx="11101387" cy="428625"/>
          </a:xfrm>
        </p:spPr>
        <p:txBody>
          <a:bodyPr/>
          <a:lstStyle/>
          <a:p>
            <a:pPr>
              <a:defRPr/>
            </a:pPr>
            <a:r>
              <a:rPr lang="de-DE">
                <a:latin typeface="Roboto"/>
                <a:ea typeface="Roboto"/>
              </a:rPr>
              <a:t>Contribution</a:t>
            </a:r>
          </a:p>
        </p:txBody>
      </p:sp>
      <p:sp>
        <p:nvSpPr>
          <p:cNvPr id="9219" name="Untertitel 2"/>
          <p:cNvSpPr>
            <a:spLocks noGrp="1"/>
          </p:cNvSpPr>
          <p:nvPr>
            <p:ph type="subTitle" idx="1"/>
          </p:nvPr>
        </p:nvSpPr>
        <p:spPr bwMode="auto">
          <a:xfrm>
            <a:off x="539750" y="1700212"/>
            <a:ext cx="11101387" cy="439261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>
                <a:latin typeface="Roboto Medium"/>
                <a:ea typeface="Roboto Medium"/>
              </a:rPr>
              <a:t>Icons made by </a:t>
            </a:r>
            <a:r>
              <a:rPr lang="en-US" err="1">
                <a:latin typeface="Roboto Medium"/>
                <a:ea typeface="Roboto Medium"/>
              </a:rPr>
              <a:t>Freepik</a:t>
            </a:r>
            <a:r>
              <a:rPr lang="en-US">
                <a:latin typeface="Roboto Medium"/>
                <a:ea typeface="Roboto Medium"/>
              </a:rPr>
              <a:t>, </a:t>
            </a:r>
            <a:r>
              <a:rPr lang="en-US" err="1">
                <a:latin typeface="Roboto Medium"/>
                <a:ea typeface="Roboto Medium"/>
              </a:rPr>
              <a:t>Monkik</a:t>
            </a:r>
            <a:r>
              <a:rPr lang="en-US">
                <a:latin typeface="Roboto Medium"/>
                <a:ea typeface="Roboto Medium"/>
              </a:rPr>
              <a:t>, </a:t>
            </a:r>
            <a:r>
              <a:rPr lang="en-US" err="1">
                <a:latin typeface="Roboto Medium"/>
                <a:ea typeface="Roboto Medium"/>
              </a:rPr>
              <a:t>juicy_fish</a:t>
            </a:r>
            <a:r>
              <a:rPr lang="en-US">
                <a:ea typeface="Roboto Medium"/>
              </a:rPr>
              <a:t>, </a:t>
            </a:r>
            <a:r>
              <a:rPr lang="en-US">
                <a:latin typeface="Roboto Medium"/>
                <a:ea typeface="Roboto Medium"/>
              </a:rPr>
              <a:t>Good Ware, </a:t>
            </a:r>
            <a:r>
              <a:rPr lang="de-DE">
                <a:latin typeface="Roboto Medium"/>
                <a:ea typeface="Roboto Medium"/>
              </a:rPr>
              <a:t>vectorsmarket15</a:t>
            </a:r>
            <a:r>
              <a:rPr lang="de-DE"/>
              <a:t>,</a:t>
            </a:r>
            <a:r>
              <a:rPr lang="en-US">
                <a:latin typeface="Roboto Medium"/>
                <a:ea typeface="Roboto Medium"/>
              </a:rPr>
              <a:t> </a:t>
            </a:r>
            <a:r>
              <a:rPr lang="en-US" err="1">
                <a:latin typeface="Roboto Medium"/>
                <a:ea typeface="Roboto Medium"/>
              </a:rPr>
              <a:t>Becris</a:t>
            </a:r>
            <a:r>
              <a:rPr lang="en-US">
                <a:latin typeface="Roboto Medium"/>
                <a:ea typeface="Roboto Medium"/>
              </a:rPr>
              <a:t>, Pixel perfect, Nhor Phai, Flat Icons, Darius Dan, </a:t>
            </a:r>
            <a:r>
              <a:rPr lang="en-US" err="1">
                <a:latin typeface="Roboto Medium"/>
                <a:ea typeface="Roboto Medium"/>
              </a:rPr>
              <a:t>Smashicons</a:t>
            </a:r>
            <a:r>
              <a:rPr lang="en-US">
                <a:latin typeface="Roboto Medium"/>
                <a:ea typeface="Roboto Medium"/>
              </a:rPr>
              <a:t>, Nikita Golubev, Zlatko </a:t>
            </a:r>
            <a:r>
              <a:rPr lang="en-US" err="1">
                <a:latin typeface="Roboto Medium"/>
                <a:ea typeface="Roboto Medium"/>
              </a:rPr>
              <a:t>Najdenovski</a:t>
            </a:r>
            <a:r>
              <a:rPr lang="en-US">
                <a:latin typeface="Roboto Medium"/>
                <a:ea typeface="Roboto Medium"/>
              </a:rPr>
              <a:t>, from </a:t>
            </a:r>
            <a:r>
              <a:rPr lang="en-US" u="sng">
                <a:latin typeface="Roboto Medium"/>
                <a:ea typeface="Roboto Medium"/>
                <a:hlinkClick r:id="rId2" tooltip="http://www.flaticon.com/"/>
              </a:rPr>
              <a:t>www.flaticon.com</a:t>
            </a:r>
            <a:endParaRPr lang="en-US">
              <a:latin typeface="Roboto Medium"/>
              <a:ea typeface="Roboto Medium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>
                <a:latin typeface="Roboto Medium"/>
                <a:ea typeface="Roboto Medium"/>
              </a:rPr>
              <a:t>Stock Fotos von </a:t>
            </a:r>
            <a:r>
              <a:rPr lang="en-US" u="sng">
                <a:latin typeface="Roboto Medium"/>
                <a:ea typeface="Roboto Medium"/>
                <a:hlinkClick r:id="rId3" tooltip="https://de.freepik.com/"/>
              </a:rPr>
              <a:t>https://de.freepik.com/</a:t>
            </a:r>
            <a:endParaRPr lang="en-US">
              <a:latin typeface="Roboto Medium"/>
              <a:ea typeface="Roboto Medium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>
                <a:latin typeface="Roboto Medium"/>
                <a:ea typeface="Roboto Medium"/>
              </a:rPr>
              <a:t>Unter </a:t>
            </a:r>
            <a:r>
              <a:rPr lang="en-US" err="1">
                <a:latin typeface="Roboto Medium"/>
                <a:ea typeface="Roboto Medium"/>
              </a:rPr>
              <a:t>Nutzung</a:t>
            </a:r>
            <a:r>
              <a:rPr lang="en-US">
                <a:latin typeface="Roboto Medium"/>
                <a:ea typeface="Roboto Medium"/>
              </a:rPr>
              <a:t> von </a:t>
            </a:r>
            <a:r>
              <a:rPr lang="en-US" u="sng">
                <a:latin typeface="Roboto Medium"/>
                <a:ea typeface="Roboto Medium"/>
                <a:hlinkClick r:id="rId4" tooltip="https://atomisystems.com/download/"/>
              </a:rPr>
              <a:t>ActivePresenter</a:t>
            </a:r>
            <a:endParaRPr lang="en-US">
              <a:latin typeface="Roboto Medium"/>
              <a:ea typeface="Roboto Medium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539750" y="981075"/>
            <a:ext cx="7296149" cy="317500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221" name="Fußzeilenplatzhalter 5"/>
          <p:cNvSpPr>
            <a:spLocks noGrp="1"/>
          </p:cNvSpPr>
          <p:nvPr>
            <p:ph type="ftr" sz="quarter" idx="14"/>
          </p:nvPr>
        </p:nvSpPr>
        <p:spPr bwMode="auto">
          <a:prstGeom prst="rect">
            <a:avLst/>
          </a:prstGeom>
          <a:noFill/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rgbClr val="4D4D4D"/>
              </a:solidFill>
            </a:endParaRPr>
          </a:p>
        </p:txBody>
      </p:sp>
      <p:sp>
        <p:nvSpPr>
          <p:cNvPr id="9222" name="Foliennummernplatzhalter 4"/>
          <p:cNvSpPr>
            <a:spLocks noGrp="1"/>
          </p:cNvSpPr>
          <p:nvPr>
            <p:ph type="sldNum" sz="quarter" idx="15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fld id="{D3971C5C-8197-4114-9648-1C946128D7E9}" type="slidenum">
              <a:rPr lang="de-DE" sz="900">
                <a:solidFill>
                  <a:srgbClr val="C31924"/>
                </a:solidFill>
              </a:rPr>
              <a:t>12</a:t>
            </a:fld>
            <a:endParaRPr lang="de-DE" sz="900">
              <a:solidFill>
                <a:srgbClr val="C3192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ctrTitle"/>
          </p:nvPr>
        </p:nvSpPr>
        <p:spPr bwMode="auto">
          <a:xfrm>
            <a:off x="539750" y="552450"/>
            <a:ext cx="11101387" cy="428625"/>
          </a:xfrm>
        </p:spPr>
        <p:txBody>
          <a:bodyPr/>
          <a:lstStyle/>
          <a:p>
            <a:pPr>
              <a:defRPr/>
            </a:pPr>
            <a:r>
              <a:rPr lang="de-DE">
                <a:latin typeface="Roboto"/>
                <a:ea typeface="Roboto"/>
              </a:rPr>
              <a:t>Content</a:t>
            </a:r>
            <a:endParaRPr/>
          </a:p>
        </p:txBody>
      </p:sp>
      <p:sp>
        <p:nvSpPr>
          <p:cNvPr id="9219" name="Untertitel 2"/>
          <p:cNvSpPr>
            <a:spLocks noGrp="1"/>
          </p:cNvSpPr>
          <p:nvPr>
            <p:ph type="subTitle" idx="1"/>
          </p:nvPr>
        </p:nvSpPr>
        <p:spPr bwMode="auto">
          <a:xfrm>
            <a:off x="539750" y="1700212"/>
            <a:ext cx="11101387" cy="4392612"/>
          </a:xfrm>
        </p:spPr>
        <p:txBody>
          <a:bodyPr anchor="t" anchorCtr="0">
            <a:normAutofit/>
          </a:bodyPr>
          <a:lstStyle/>
          <a:p>
            <a:pPr marL="285750" indent="-285750">
              <a:lnSpc>
                <a:spcPct val="150000"/>
              </a:lnSpc>
              <a:buClr>
                <a:srgbClr val="C0372C"/>
              </a:buClr>
              <a:buFont typeface="Arial"/>
              <a:buChar char="•"/>
              <a:defRPr/>
            </a:pPr>
            <a:r>
              <a:rPr lang="de-DE" sz="2800" dirty="0">
                <a:latin typeface="Roboto"/>
                <a:ea typeface="Roboto"/>
              </a:rPr>
              <a:t>Erlangen CRM</a:t>
            </a:r>
          </a:p>
          <a:p>
            <a:pPr marL="285750" indent="-285750">
              <a:lnSpc>
                <a:spcPct val="150000"/>
              </a:lnSpc>
              <a:buClr>
                <a:srgbClr val="C0372C"/>
              </a:buClr>
              <a:buFont typeface="Arial"/>
              <a:buChar char="•"/>
              <a:defRPr/>
            </a:pPr>
            <a:r>
              <a:rPr lang="de-DE" sz="2800" dirty="0">
                <a:latin typeface="Roboto"/>
                <a:ea typeface="Roboto"/>
              </a:rPr>
              <a:t>WissKI</a:t>
            </a:r>
          </a:p>
          <a:p>
            <a:pPr marL="285750" indent="-285750">
              <a:lnSpc>
                <a:spcPct val="150000"/>
              </a:lnSpc>
              <a:buClr>
                <a:srgbClr val="C0372C"/>
              </a:buClr>
              <a:buFont typeface="Arial"/>
              <a:buChar char="•"/>
              <a:defRPr/>
            </a:pPr>
            <a:r>
              <a:rPr lang="de-DE" sz="2800" dirty="0">
                <a:latin typeface="Roboto"/>
                <a:ea typeface="Roboto"/>
              </a:rPr>
              <a:t>National Research Data Infrastructure (NFDI)</a:t>
            </a:r>
            <a:endParaRPr lang="de-DE" sz="2400" dirty="0">
              <a:latin typeface="Roboto"/>
              <a:ea typeface="Roboto"/>
            </a:endParaRPr>
          </a:p>
          <a:p>
            <a:pPr marL="285750" indent="-285750">
              <a:lnSpc>
                <a:spcPct val="150000"/>
              </a:lnSpc>
              <a:buClr>
                <a:srgbClr val="C0372C"/>
              </a:buClr>
              <a:buFont typeface="Arial"/>
              <a:buChar char="•"/>
              <a:defRPr/>
            </a:pPr>
            <a:r>
              <a:rPr lang="de-DE" sz="2800" dirty="0">
                <a:latin typeface="Roboto"/>
                <a:ea typeface="Roboto"/>
              </a:rPr>
              <a:t>NFDI4Culture</a:t>
            </a:r>
          </a:p>
          <a:p>
            <a:pPr marL="285750" indent="-285750">
              <a:lnSpc>
                <a:spcPct val="150000"/>
              </a:lnSpc>
              <a:buClr>
                <a:srgbClr val="C0372C"/>
              </a:buClr>
              <a:buFont typeface="Arial"/>
              <a:buChar char="•"/>
              <a:defRPr/>
            </a:pPr>
            <a:r>
              <a:rPr lang="de-DE" sz="2800" dirty="0">
                <a:latin typeface="Roboto"/>
                <a:ea typeface="Roboto"/>
              </a:rPr>
              <a:t>N</a:t>
            </a:r>
            <a:r>
              <a:rPr lang="de-DE" sz="2800" dirty="0">
                <a:solidFill>
                  <a:srgbClr val="000000"/>
                </a:solidFill>
                <a:latin typeface="Roboto"/>
                <a:ea typeface="Roboto"/>
              </a:rPr>
              <a:t>FDI4Memory/ NFDI4Objects</a:t>
            </a:r>
          </a:p>
          <a:p>
            <a:pPr>
              <a:lnSpc>
                <a:spcPct val="150000"/>
              </a:lnSpc>
              <a:defRPr/>
            </a:pPr>
            <a:endParaRPr lang="de-DE" sz="2800" dirty="0">
              <a:solidFill>
                <a:srgbClr val="000000"/>
              </a:solidFill>
              <a:latin typeface="Roboto"/>
              <a:ea typeface="Roboto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539750" y="981075"/>
            <a:ext cx="7296149" cy="317500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221" name="Fußzeilenplatzhalter 5"/>
          <p:cNvSpPr>
            <a:spLocks noGrp="1"/>
          </p:cNvSpPr>
          <p:nvPr>
            <p:ph type="ftr" sz="quarter" idx="14"/>
          </p:nvPr>
        </p:nvSpPr>
        <p:spPr bwMode="auto">
          <a:prstGeom prst="rect">
            <a:avLst/>
          </a:prstGeom>
          <a:noFill/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rgbClr val="4D4D4D"/>
              </a:solidFill>
            </a:endParaRPr>
          </a:p>
        </p:txBody>
      </p:sp>
      <p:sp>
        <p:nvSpPr>
          <p:cNvPr id="9222" name="Foliennummernplatzhalter 4"/>
          <p:cNvSpPr>
            <a:spLocks noGrp="1"/>
          </p:cNvSpPr>
          <p:nvPr>
            <p:ph type="sldNum" sz="quarter" idx="15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fld id="{D3971C5C-8197-4114-9648-1C946128D7E9}" type="slidenum">
              <a:rPr lang="de-DE" sz="900">
                <a:solidFill>
                  <a:srgbClr val="C31924"/>
                </a:solidFill>
              </a:rPr>
              <a:t>2</a:t>
            </a:fld>
            <a:endParaRPr lang="de-DE" sz="900">
              <a:solidFill>
                <a:srgbClr val="C3192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ctrTitle"/>
          </p:nvPr>
        </p:nvSpPr>
        <p:spPr bwMode="auto">
          <a:xfrm>
            <a:off x="539750" y="552450"/>
            <a:ext cx="8319496" cy="129237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>
                <a:latin typeface="Roboto"/>
                <a:ea typeface="Roboto"/>
              </a:rPr>
              <a:t>  Erlangen CRM</a:t>
            </a:r>
            <a:br>
              <a:rPr lang="de-DE">
                <a:latin typeface="Roboto"/>
                <a:ea typeface="Roboto"/>
              </a:rPr>
            </a:br>
            <a:endParaRPr lang="de-DE">
              <a:latin typeface="Roboto"/>
              <a:ea typeface="Roboto"/>
            </a:endParaRPr>
          </a:p>
        </p:txBody>
      </p:sp>
      <p:sp>
        <p:nvSpPr>
          <p:cNvPr id="9221" name="Fußzeilenplatzhalter 5"/>
          <p:cNvSpPr>
            <a:spLocks noGrp="1"/>
          </p:cNvSpPr>
          <p:nvPr>
            <p:ph type="ftr" sz="quarter" idx="14"/>
          </p:nvPr>
        </p:nvSpPr>
        <p:spPr bwMode="auto">
          <a:prstGeom prst="rect">
            <a:avLst/>
          </a:prstGeom>
          <a:noFill/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rgbClr val="4D4D4D"/>
              </a:solidFill>
            </a:endParaRPr>
          </a:p>
        </p:txBody>
      </p:sp>
      <p:sp>
        <p:nvSpPr>
          <p:cNvPr id="9222" name="Foliennummernplatzhalter 4"/>
          <p:cNvSpPr>
            <a:spLocks noGrp="1"/>
          </p:cNvSpPr>
          <p:nvPr>
            <p:ph type="sldNum" sz="quarter" idx="15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fld id="{D3971C5C-8197-4114-9648-1C946128D7E9}" type="slidenum">
              <a:rPr lang="de-DE" sz="900">
                <a:solidFill>
                  <a:srgbClr val="C31924"/>
                </a:solidFill>
              </a:rPr>
              <a:t>3</a:t>
            </a:fld>
            <a:endParaRPr lang="de-DE" sz="900">
              <a:solidFill>
                <a:srgbClr val="C31924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C985698-DA44-445A-BACB-043F34C0A2AA}"/>
              </a:ext>
            </a:extLst>
          </p:cNvPr>
          <p:cNvGrpSpPr/>
          <p:nvPr/>
        </p:nvGrpSpPr>
        <p:grpSpPr>
          <a:xfrm>
            <a:off x="538655" y="2191879"/>
            <a:ext cx="7129455" cy="618378"/>
            <a:chOff x="691055" y="2201404"/>
            <a:chExt cx="7174467" cy="61837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529E764-E82C-42C6-9670-265384894107}"/>
                </a:ext>
              </a:extLst>
            </p:cNvPr>
            <p:cNvSpPr txBox="1"/>
            <p:nvPr/>
          </p:nvSpPr>
          <p:spPr>
            <a:xfrm>
              <a:off x="1956340" y="2279760"/>
              <a:ext cx="5909182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latin typeface="Roboto"/>
                </a:rPr>
                <a:t>ECRM =&gt; CIDOC-CRM 7.1.1 | current: 7.2</a:t>
              </a:r>
            </a:p>
          </p:txBody>
        </p:sp>
        <p:pic>
          <p:nvPicPr>
            <p:cNvPr id="40" name="Picture 40">
              <a:extLst>
                <a:ext uri="{FF2B5EF4-FFF2-40B4-BE49-F238E27FC236}">
                  <a16:creationId xmlns:a16="http://schemas.microsoft.com/office/drawing/2014/main" id="{4744F279-E555-42F9-BFB1-F21A7A748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986" b="3704"/>
            <a:stretch/>
          </p:blipFill>
          <p:spPr>
            <a:xfrm>
              <a:off x="691055" y="2201404"/>
              <a:ext cx="1152531" cy="61837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1A3FA4D-C21E-4B4D-9BBF-818BE74B474E}"/>
              </a:ext>
            </a:extLst>
          </p:cNvPr>
          <p:cNvGrpSpPr/>
          <p:nvPr/>
        </p:nvGrpSpPr>
        <p:grpSpPr>
          <a:xfrm>
            <a:off x="538163" y="3136671"/>
            <a:ext cx="7086763" cy="1154847"/>
            <a:chOff x="690563" y="3086100"/>
            <a:chExt cx="7130944" cy="115484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4229D4-7153-4647-BBD9-0E45EEA6A4F1}"/>
                </a:ext>
              </a:extLst>
            </p:cNvPr>
            <p:cNvSpPr txBox="1"/>
            <p:nvPr/>
          </p:nvSpPr>
          <p:spPr>
            <a:xfrm>
              <a:off x="2008133" y="3409950"/>
              <a:ext cx="5813374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err="1">
                  <a:latin typeface="Roboto"/>
                </a:rPr>
                <a:t>EFRBRoo</a:t>
              </a:r>
              <a:r>
                <a:rPr lang="en-US" sz="2400" dirty="0">
                  <a:latin typeface="Roboto"/>
                </a:rPr>
                <a:t>/</a:t>
              </a:r>
              <a:r>
                <a:rPr lang="en-US" sz="2400" dirty="0" err="1">
                  <a:latin typeface="Roboto"/>
                </a:rPr>
                <a:t>LRMoo</a:t>
              </a:r>
              <a:r>
                <a:rPr lang="en-US" sz="2400" dirty="0">
                  <a:latin typeface="Roboto"/>
                </a:rPr>
                <a:t>=&gt; </a:t>
              </a:r>
              <a:r>
                <a:rPr lang="en-US" sz="2400" dirty="0" err="1"/>
                <a:t>FRBRoo</a:t>
              </a:r>
              <a:r>
                <a:rPr lang="en-US" sz="2400" dirty="0"/>
                <a:t> 1.0.2 | current: 3.0</a:t>
              </a:r>
              <a:endParaRPr lang="en-US" sz="2400" dirty="0">
                <a:latin typeface="Roboto"/>
              </a:endParaRPr>
            </a:p>
          </p:txBody>
        </p:sp>
        <p:pic>
          <p:nvPicPr>
            <p:cNvPr id="41" name="Picture 41" descr="Graphical user interface, text, application, chat or text message&#10;&#10;Beschreibung automatisch generiert.">
              <a:extLst>
                <a:ext uri="{FF2B5EF4-FFF2-40B4-BE49-F238E27FC236}">
                  <a16:creationId xmlns:a16="http://schemas.microsoft.com/office/drawing/2014/main" id="{63ACDCAA-019C-44F8-A472-9FCD20145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563" y="3086100"/>
              <a:ext cx="1152525" cy="110966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3E67518-0BC4-4028-A022-B143417FA5BA}"/>
              </a:ext>
            </a:extLst>
          </p:cNvPr>
          <p:cNvGrpSpPr/>
          <p:nvPr/>
        </p:nvGrpSpPr>
        <p:grpSpPr>
          <a:xfrm>
            <a:off x="538162" y="4567237"/>
            <a:ext cx="7096133" cy="1109663"/>
            <a:chOff x="690562" y="4757737"/>
            <a:chExt cx="7137725" cy="1109663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F88F914-689E-494A-A004-F7C5099F43AA}"/>
                </a:ext>
              </a:extLst>
            </p:cNvPr>
            <p:cNvSpPr txBox="1"/>
            <p:nvPr/>
          </p:nvSpPr>
          <p:spPr>
            <a:xfrm>
              <a:off x="2007645" y="4897069"/>
              <a:ext cx="5820642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err="1">
                  <a:latin typeface="Roboto"/>
                </a:rPr>
                <a:t>ECRMGeo</a:t>
              </a:r>
              <a:r>
                <a:rPr lang="en-US" sz="2400" dirty="0">
                  <a:latin typeface="Roboto"/>
                </a:rPr>
                <a:t>=&gt; </a:t>
              </a:r>
              <a:r>
                <a:rPr lang="en-US" sz="2400" dirty="0" err="1"/>
                <a:t>CRMGeo</a:t>
              </a:r>
              <a:r>
                <a:rPr lang="en-US" sz="2400" dirty="0"/>
                <a:t> v1.4 | current online 1.2</a:t>
              </a:r>
              <a:endParaRPr lang="en-US" sz="2400" dirty="0">
                <a:latin typeface="Roboto"/>
              </a:endParaRPr>
            </a:p>
          </p:txBody>
        </p:sp>
        <p:pic>
          <p:nvPicPr>
            <p:cNvPr id="42" name="Picture 42" descr="Graphical user interface, text, application, chat or text message&#10;&#10;Beschreibung automatisch generiert.">
              <a:extLst>
                <a:ext uri="{FF2B5EF4-FFF2-40B4-BE49-F238E27FC236}">
                  <a16:creationId xmlns:a16="http://schemas.microsoft.com/office/drawing/2014/main" id="{E3E313B2-8375-4FA3-9952-5A19AF63B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562" y="4757737"/>
              <a:ext cx="1152526" cy="1109663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521A71B5-EAB3-4C53-8F9B-55FA856DFA64}"/>
              </a:ext>
            </a:extLst>
          </p:cNvPr>
          <p:cNvSpPr txBox="1"/>
          <p:nvPr/>
        </p:nvSpPr>
        <p:spPr>
          <a:xfrm>
            <a:off x="631270" y="1180437"/>
            <a:ext cx="4104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>
                <a:solidFill>
                  <a:srgbClr val="C037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http://erlangen-crm.org/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B3BF5C-18C6-4616-970F-5D2A15112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764" y="552450"/>
            <a:ext cx="1292400" cy="129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ctrTitle"/>
          </p:nvPr>
        </p:nvSpPr>
        <p:spPr bwMode="auto">
          <a:xfrm>
            <a:off x="539750" y="552450"/>
            <a:ext cx="8319496" cy="129237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>
                <a:latin typeface="Roboto"/>
                <a:ea typeface="Roboto"/>
              </a:rPr>
              <a:t>  </a:t>
            </a:r>
            <a:r>
              <a:rPr lang="de-DE" err="1">
                <a:latin typeface="Roboto"/>
                <a:ea typeface="Roboto"/>
              </a:rPr>
              <a:t>WissKI</a:t>
            </a:r>
            <a:endParaRPr lang="en-US" err="1"/>
          </a:p>
        </p:txBody>
      </p:sp>
      <p:sp>
        <p:nvSpPr>
          <p:cNvPr id="9221" name="Fußzeilenplatzhalter 5"/>
          <p:cNvSpPr>
            <a:spLocks noGrp="1"/>
          </p:cNvSpPr>
          <p:nvPr>
            <p:ph type="ftr" sz="quarter" idx="14"/>
          </p:nvPr>
        </p:nvSpPr>
        <p:spPr bwMode="auto">
          <a:prstGeom prst="rect">
            <a:avLst/>
          </a:prstGeom>
          <a:noFill/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rgbClr val="4D4D4D"/>
              </a:solidFill>
            </a:endParaRPr>
          </a:p>
        </p:txBody>
      </p:sp>
      <p:sp>
        <p:nvSpPr>
          <p:cNvPr id="9222" name="Foliennummernplatzhalter 4"/>
          <p:cNvSpPr>
            <a:spLocks noGrp="1"/>
          </p:cNvSpPr>
          <p:nvPr>
            <p:ph type="sldNum" sz="quarter" idx="15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fld id="{D3971C5C-8197-4114-9648-1C946128D7E9}" type="slidenum">
              <a:rPr lang="de-DE" sz="900">
                <a:solidFill>
                  <a:srgbClr val="C31924"/>
                </a:solidFill>
              </a:rPr>
              <a:t>4</a:t>
            </a:fld>
            <a:endParaRPr lang="de-DE" sz="900">
              <a:solidFill>
                <a:srgbClr val="C31924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62172D8-2126-44D9-9501-65D08E3CDD32}"/>
              </a:ext>
            </a:extLst>
          </p:cNvPr>
          <p:cNvGrpSpPr/>
          <p:nvPr/>
        </p:nvGrpSpPr>
        <p:grpSpPr>
          <a:xfrm>
            <a:off x="1132901" y="2176749"/>
            <a:ext cx="6492024" cy="659176"/>
            <a:chOff x="1132901" y="2176749"/>
            <a:chExt cx="6492024" cy="65917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529E764-E82C-42C6-9670-265384894107}"/>
                </a:ext>
              </a:extLst>
            </p:cNvPr>
            <p:cNvSpPr txBox="1"/>
            <p:nvPr/>
          </p:nvSpPr>
          <p:spPr>
            <a:xfrm>
              <a:off x="1848066" y="2270460"/>
              <a:ext cx="5776859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err="1">
                  <a:latin typeface="Roboto"/>
                </a:rPr>
                <a:t>WissKI</a:t>
              </a:r>
              <a:r>
                <a:rPr lang="en-US" sz="2400">
                  <a:latin typeface="Roboto"/>
                </a:rPr>
                <a:t> 3.0 release</a:t>
              </a:r>
              <a:endParaRPr lang="en-US"/>
            </a:p>
          </p:txBody>
        </p:sp>
        <p:pic>
          <p:nvPicPr>
            <p:cNvPr id="2" name="Grafik 2">
              <a:extLst>
                <a:ext uri="{FF2B5EF4-FFF2-40B4-BE49-F238E27FC236}">
                  <a16:creationId xmlns:a16="http://schemas.microsoft.com/office/drawing/2014/main" id="{8E8D02AA-D3E2-4515-B93C-775D3888A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32901" y="2176749"/>
              <a:ext cx="635306" cy="65917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D54E198-3360-4AAA-AB55-105DDF611E46}"/>
              </a:ext>
            </a:extLst>
          </p:cNvPr>
          <p:cNvGrpSpPr/>
          <p:nvPr/>
        </p:nvGrpSpPr>
        <p:grpSpPr>
          <a:xfrm>
            <a:off x="1132900" y="3460521"/>
            <a:ext cx="6492026" cy="830997"/>
            <a:chOff x="1132900" y="3460521"/>
            <a:chExt cx="6492026" cy="83099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4229D4-7153-4647-BBD9-0E45EEA6A4F1}"/>
                </a:ext>
              </a:extLst>
            </p:cNvPr>
            <p:cNvSpPr txBox="1"/>
            <p:nvPr/>
          </p:nvSpPr>
          <p:spPr>
            <a:xfrm>
              <a:off x="1847570" y="3460521"/>
              <a:ext cx="5777356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latin typeface="Roboto"/>
                </a:rPr>
                <a:t>Website renewal and documentation update</a:t>
              </a:r>
            </a:p>
          </p:txBody>
        </p:sp>
        <p:pic>
          <p:nvPicPr>
            <p:cNvPr id="8" name="Grafik 2" descr="Ein Bild, das Text enthält.&#10;&#10;Beschreibung automatisch generiert.">
              <a:extLst>
                <a:ext uri="{FF2B5EF4-FFF2-40B4-BE49-F238E27FC236}">
                  <a16:creationId xmlns:a16="http://schemas.microsoft.com/office/drawing/2014/main" id="{3661B29A-C329-4E63-908F-6B4083749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32900" y="3544676"/>
              <a:ext cx="635306" cy="659176"/>
            </a:xfrm>
            <a:prstGeom prst="rect">
              <a:avLst/>
            </a:prstGeom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93B21856-6763-4AB9-BC11-46B93EC2BE41}"/>
              </a:ext>
            </a:extLst>
          </p:cNvPr>
          <p:cNvSpPr txBox="1"/>
          <p:nvPr/>
        </p:nvSpPr>
        <p:spPr bwMode="auto">
          <a:xfrm>
            <a:off x="631270" y="1180437"/>
            <a:ext cx="4104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>
                <a:solidFill>
                  <a:srgbClr val="C037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http://wiss-ki.eu/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E8E4AF-3FF1-4C3B-A809-2992AA2EF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549032"/>
            <a:ext cx="1299209" cy="129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ctrTitle"/>
          </p:nvPr>
        </p:nvSpPr>
        <p:spPr bwMode="auto">
          <a:xfrm>
            <a:off x="539750" y="552450"/>
            <a:ext cx="8319496" cy="129237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>
                <a:latin typeface="Roboto"/>
                <a:ea typeface="Roboto"/>
              </a:rPr>
              <a:t>  NFDI</a:t>
            </a:r>
            <a:endParaRPr lang="en-US" err="1"/>
          </a:p>
        </p:txBody>
      </p:sp>
      <p:sp>
        <p:nvSpPr>
          <p:cNvPr id="9221" name="Fußzeilenplatzhalter 5"/>
          <p:cNvSpPr>
            <a:spLocks noGrp="1"/>
          </p:cNvSpPr>
          <p:nvPr>
            <p:ph type="ftr" sz="quarter" idx="14"/>
          </p:nvPr>
        </p:nvSpPr>
        <p:spPr bwMode="auto">
          <a:prstGeom prst="rect">
            <a:avLst/>
          </a:prstGeom>
          <a:noFill/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rgbClr val="4D4D4D"/>
              </a:solidFill>
            </a:endParaRPr>
          </a:p>
        </p:txBody>
      </p:sp>
      <p:sp>
        <p:nvSpPr>
          <p:cNvPr id="9222" name="Foliennummernplatzhalter 4"/>
          <p:cNvSpPr>
            <a:spLocks noGrp="1"/>
          </p:cNvSpPr>
          <p:nvPr>
            <p:ph type="sldNum" sz="quarter" idx="15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fld id="{D3971C5C-8197-4114-9648-1C946128D7E9}" type="slidenum">
              <a:rPr lang="de-DE" sz="900">
                <a:solidFill>
                  <a:srgbClr val="C31924"/>
                </a:solidFill>
              </a:rPr>
              <a:t>5</a:t>
            </a:fld>
            <a:endParaRPr lang="de-DE" sz="900">
              <a:solidFill>
                <a:srgbClr val="C31924"/>
              </a:solidFill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FFE2FD4-C124-4559-A69F-0050663FFAF1}"/>
              </a:ext>
            </a:extLst>
          </p:cNvPr>
          <p:cNvGrpSpPr/>
          <p:nvPr/>
        </p:nvGrpSpPr>
        <p:grpSpPr>
          <a:xfrm>
            <a:off x="611435" y="2296098"/>
            <a:ext cx="3881609" cy="916237"/>
            <a:chOff x="537990" y="2231833"/>
            <a:chExt cx="3881609" cy="916237"/>
          </a:xfrm>
        </p:grpSpPr>
        <p:pic>
          <p:nvPicPr>
            <p:cNvPr id="5" name="Grafik 5">
              <a:extLst>
                <a:ext uri="{FF2B5EF4-FFF2-40B4-BE49-F238E27FC236}">
                  <a16:creationId xmlns:a16="http://schemas.microsoft.com/office/drawing/2014/main" id="{7B4CE148-FFDC-4A88-A38A-382F2768B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990" y="2231833"/>
              <a:ext cx="925417" cy="916237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467A4C9D-9B78-4AC3-9A35-11160B2995F5}"/>
                </a:ext>
              </a:extLst>
            </p:cNvPr>
            <p:cNvSpPr txBox="1"/>
            <p:nvPr/>
          </p:nvSpPr>
          <p:spPr>
            <a:xfrm>
              <a:off x="1676400" y="2465941"/>
              <a:ext cx="2743199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sz="2400">
                  <a:latin typeface="Roboto"/>
                </a:rPr>
                <a:t>Data Management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2BF9B0F-4636-4718-8733-9DBA652B773B}"/>
              </a:ext>
            </a:extLst>
          </p:cNvPr>
          <p:cNvGrpSpPr/>
          <p:nvPr/>
        </p:nvGrpSpPr>
        <p:grpSpPr>
          <a:xfrm>
            <a:off x="652747" y="3664025"/>
            <a:ext cx="4409500" cy="916237"/>
            <a:chOff x="542580" y="2231833"/>
            <a:chExt cx="4409500" cy="916237"/>
          </a:xfrm>
        </p:grpSpPr>
        <p:pic>
          <p:nvPicPr>
            <p:cNvPr id="15" name="Grafik 5">
              <a:extLst>
                <a:ext uri="{FF2B5EF4-FFF2-40B4-BE49-F238E27FC236}">
                  <a16:creationId xmlns:a16="http://schemas.microsoft.com/office/drawing/2014/main" id="{12CB2C0B-9226-4C97-B65A-461CB6EA9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580" y="2231833"/>
              <a:ext cx="916237" cy="916237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1FE4353-0B04-4AC3-BDF6-CD4B05CCF795}"/>
                </a:ext>
              </a:extLst>
            </p:cNvPr>
            <p:cNvSpPr txBox="1"/>
            <p:nvPr/>
          </p:nvSpPr>
          <p:spPr>
            <a:xfrm>
              <a:off x="1676400" y="2465941"/>
              <a:ext cx="327568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sz="2400">
                  <a:latin typeface="Roboto"/>
                </a:rPr>
                <a:t>Storage / </a:t>
              </a:r>
              <a:r>
                <a:rPr lang="de-DE" sz="2400" err="1">
                  <a:latin typeface="Roboto"/>
                </a:rPr>
                <a:t>Accessibility</a:t>
              </a:r>
              <a:endParaRPr lang="de-DE" err="1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A3C6C06-18CD-49D6-BCEA-11C7144F122F}"/>
              </a:ext>
            </a:extLst>
          </p:cNvPr>
          <p:cNvGrpSpPr/>
          <p:nvPr/>
        </p:nvGrpSpPr>
        <p:grpSpPr>
          <a:xfrm>
            <a:off x="652746" y="5031952"/>
            <a:ext cx="4409500" cy="916237"/>
            <a:chOff x="542580" y="2231833"/>
            <a:chExt cx="4409500" cy="916237"/>
          </a:xfrm>
        </p:grpSpPr>
        <p:pic>
          <p:nvPicPr>
            <p:cNvPr id="18" name="Grafik 5">
              <a:extLst>
                <a:ext uri="{FF2B5EF4-FFF2-40B4-BE49-F238E27FC236}">
                  <a16:creationId xmlns:a16="http://schemas.microsoft.com/office/drawing/2014/main" id="{42DA6F74-8695-4E02-8D91-B8B2C87DB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2580" y="2231833"/>
              <a:ext cx="916237" cy="916237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FC5E6972-41A9-4121-8665-39DB1E83A60B}"/>
                </a:ext>
              </a:extLst>
            </p:cNvPr>
            <p:cNvSpPr txBox="1"/>
            <p:nvPr/>
          </p:nvSpPr>
          <p:spPr>
            <a:xfrm>
              <a:off x="1676400" y="2465941"/>
              <a:ext cx="327568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sz="2400" err="1">
                  <a:latin typeface="Roboto"/>
                </a:rPr>
                <a:t>Federation</a:t>
              </a:r>
              <a:endParaRPr lang="de-DE" err="1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46A0385-DBFE-4B59-8C5B-001C1335F6CB}"/>
              </a:ext>
            </a:extLst>
          </p:cNvPr>
          <p:cNvGrpSpPr/>
          <p:nvPr/>
        </p:nvGrpSpPr>
        <p:grpSpPr>
          <a:xfrm>
            <a:off x="6473326" y="2296097"/>
            <a:ext cx="3877019" cy="916237"/>
            <a:chOff x="542580" y="2231833"/>
            <a:chExt cx="3877019" cy="916237"/>
          </a:xfrm>
        </p:grpSpPr>
        <p:pic>
          <p:nvPicPr>
            <p:cNvPr id="21" name="Grafik 5">
              <a:extLst>
                <a:ext uri="{FF2B5EF4-FFF2-40B4-BE49-F238E27FC236}">
                  <a16:creationId xmlns:a16="http://schemas.microsoft.com/office/drawing/2014/main" id="{DA9FBA7F-2DC7-4CA0-B05B-F9924C6E0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580" y="2231833"/>
              <a:ext cx="916237" cy="916237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F2A3669-B891-49F0-98B2-5C7AF7DB0141}"/>
                </a:ext>
              </a:extLst>
            </p:cNvPr>
            <p:cNvSpPr txBox="1"/>
            <p:nvPr/>
          </p:nvSpPr>
          <p:spPr>
            <a:xfrm>
              <a:off x="1676400" y="2465941"/>
              <a:ext cx="2743199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sz="2400">
                  <a:latin typeface="Roboto"/>
                </a:rPr>
                <a:t>Network</a:t>
              </a:r>
            </a:p>
          </p:txBody>
        </p:sp>
      </p:grpSp>
      <p:pic>
        <p:nvPicPr>
          <p:cNvPr id="9" name="Grafik 9">
            <a:extLst>
              <a:ext uri="{FF2B5EF4-FFF2-40B4-BE49-F238E27FC236}">
                <a16:creationId xmlns:a16="http://schemas.microsoft.com/office/drawing/2014/main" id="{9F99CA1A-6A9F-4BA7-8576-2E65DF5BA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8737" y="3661244"/>
            <a:ext cx="2743200" cy="930982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ACDC737-8D79-4C0D-A6C2-47CD75DA51AE}"/>
              </a:ext>
            </a:extLst>
          </p:cNvPr>
          <p:cNvGrpSpPr/>
          <p:nvPr/>
        </p:nvGrpSpPr>
        <p:grpSpPr>
          <a:xfrm>
            <a:off x="6473326" y="5031952"/>
            <a:ext cx="3840296" cy="916237"/>
            <a:chOff x="542580" y="2231833"/>
            <a:chExt cx="3840296" cy="916237"/>
          </a:xfrm>
        </p:grpSpPr>
        <p:pic>
          <p:nvPicPr>
            <p:cNvPr id="25" name="Grafik 5">
              <a:extLst>
                <a:ext uri="{FF2B5EF4-FFF2-40B4-BE49-F238E27FC236}">
                  <a16:creationId xmlns:a16="http://schemas.microsoft.com/office/drawing/2014/main" id="{0C98A32D-B974-4CFB-9739-12869F0F5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2580" y="2231833"/>
              <a:ext cx="916237" cy="916237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4D573413-B506-4F3D-92D2-88BF8E75EE40}"/>
                </a:ext>
              </a:extLst>
            </p:cNvPr>
            <p:cNvSpPr txBox="1"/>
            <p:nvPr/>
          </p:nvSpPr>
          <p:spPr>
            <a:xfrm>
              <a:off x="1639677" y="2282327"/>
              <a:ext cx="2743199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sz="2400">
                  <a:latin typeface="Roboto"/>
                </a:rPr>
                <a:t>Promote Solutions (not Servers)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656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ctrTitle"/>
          </p:nvPr>
        </p:nvSpPr>
        <p:spPr bwMode="auto">
          <a:xfrm>
            <a:off x="539750" y="552450"/>
            <a:ext cx="8319496" cy="129237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>
                <a:latin typeface="Roboto"/>
                <a:ea typeface="Roboto"/>
              </a:rPr>
              <a:t>  NFDI</a:t>
            </a:r>
            <a:endParaRPr lang="en-US" err="1"/>
          </a:p>
        </p:txBody>
      </p:sp>
      <p:sp>
        <p:nvSpPr>
          <p:cNvPr id="9221" name="Fußzeilenplatzhalter 5"/>
          <p:cNvSpPr>
            <a:spLocks noGrp="1"/>
          </p:cNvSpPr>
          <p:nvPr>
            <p:ph type="ftr" sz="quarter" idx="14"/>
          </p:nvPr>
        </p:nvSpPr>
        <p:spPr bwMode="auto">
          <a:prstGeom prst="rect">
            <a:avLst/>
          </a:prstGeom>
          <a:noFill/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rgbClr val="4D4D4D"/>
              </a:solidFill>
            </a:endParaRPr>
          </a:p>
        </p:txBody>
      </p:sp>
      <p:sp>
        <p:nvSpPr>
          <p:cNvPr id="9222" name="Foliennummernplatzhalter 4"/>
          <p:cNvSpPr>
            <a:spLocks noGrp="1"/>
          </p:cNvSpPr>
          <p:nvPr>
            <p:ph type="sldNum" sz="quarter" idx="15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fld id="{D3971C5C-8197-4114-9648-1C946128D7E9}" type="slidenum">
              <a:rPr lang="de-DE" sz="900">
                <a:solidFill>
                  <a:srgbClr val="C31924"/>
                </a:solidFill>
              </a:rPr>
              <a:t>6</a:t>
            </a:fld>
            <a:endParaRPr lang="de-DE" sz="900">
              <a:solidFill>
                <a:srgbClr val="C31924"/>
              </a:solidFill>
            </a:endParaRPr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FABAA388-6A28-44C1-BC91-897A95A57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" r="124" b="771"/>
          <a:stretch/>
        </p:blipFill>
        <p:spPr>
          <a:xfrm>
            <a:off x="537990" y="1846640"/>
            <a:ext cx="8314748" cy="464037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C2B65D2-1FC7-48D4-9692-EC33A19251C3}"/>
              </a:ext>
            </a:extLst>
          </p:cNvPr>
          <p:cNvSpPr txBox="1"/>
          <p:nvPr/>
        </p:nvSpPr>
        <p:spPr>
          <a:xfrm>
            <a:off x="926495" y="241420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1">
                <a:solidFill>
                  <a:srgbClr val="0069AF"/>
                </a:solidFill>
                <a:latin typeface="Roboto"/>
              </a:rPr>
              <a:t>CONSORTIA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54560E0-DEBC-4235-9E0C-5E872FE3BEC3}"/>
              </a:ext>
            </a:extLst>
          </p:cNvPr>
          <p:cNvSpPr txBox="1"/>
          <p:nvPr/>
        </p:nvSpPr>
        <p:spPr>
          <a:xfrm>
            <a:off x="6538685" y="266820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1">
                <a:solidFill>
                  <a:srgbClr val="0069AF"/>
                </a:solidFill>
                <a:latin typeface="Roboto"/>
              </a:rPr>
              <a:t>CONSORTIA</a:t>
            </a:r>
            <a:br>
              <a:rPr lang="de-DE" b="1">
                <a:solidFill>
                  <a:srgbClr val="0069AF"/>
                </a:solidFill>
                <a:latin typeface="Roboto"/>
              </a:rPr>
            </a:br>
            <a:r>
              <a:rPr lang="de-DE" b="1">
                <a:solidFill>
                  <a:srgbClr val="0069AF"/>
                </a:solidFill>
                <a:latin typeface="Roboto"/>
              </a:rPr>
              <a:t>ASSEMBLY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DFBEEEB-4C15-43A6-B145-093CCBC2690D}"/>
              </a:ext>
            </a:extLst>
          </p:cNvPr>
          <p:cNvSpPr txBox="1"/>
          <p:nvPr/>
        </p:nvSpPr>
        <p:spPr>
          <a:xfrm>
            <a:off x="6236304" y="55468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1">
                <a:solidFill>
                  <a:srgbClr val="0069AF"/>
                </a:solidFill>
                <a:latin typeface="Roboto"/>
              </a:rPr>
              <a:t>DIRECTORATE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39764C6-840D-423F-BF80-75461ABD6000}"/>
              </a:ext>
            </a:extLst>
          </p:cNvPr>
          <p:cNvSpPr txBox="1"/>
          <p:nvPr/>
        </p:nvSpPr>
        <p:spPr>
          <a:xfrm>
            <a:off x="1059542" y="502677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1">
                <a:solidFill>
                  <a:srgbClr val="0069AF"/>
                </a:solidFill>
                <a:latin typeface="Roboto"/>
              </a:rPr>
              <a:t>SCIENTIFIC</a:t>
            </a:r>
            <a:br>
              <a:rPr lang="de-DE" b="1">
                <a:solidFill>
                  <a:srgbClr val="0069AF"/>
                </a:solidFill>
                <a:latin typeface="Roboto"/>
              </a:rPr>
            </a:br>
            <a:r>
              <a:rPr lang="de-DE" b="1">
                <a:solidFill>
                  <a:srgbClr val="0069AF"/>
                </a:solidFill>
                <a:latin typeface="Roboto"/>
              </a:rPr>
              <a:t>SENATE</a:t>
            </a:r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6F97B91-0867-4427-92B1-F8257F40F997}"/>
              </a:ext>
            </a:extLst>
          </p:cNvPr>
          <p:cNvGrpSpPr/>
          <p:nvPr/>
        </p:nvGrpSpPr>
        <p:grpSpPr>
          <a:xfrm>
            <a:off x="8956713" y="1947232"/>
            <a:ext cx="3056495" cy="916237"/>
            <a:chOff x="8956713" y="1947232"/>
            <a:chExt cx="3056495" cy="916237"/>
          </a:xfrm>
        </p:grpSpPr>
        <p:pic>
          <p:nvPicPr>
            <p:cNvPr id="11" name="Grafik 11">
              <a:extLst>
                <a:ext uri="{FF2B5EF4-FFF2-40B4-BE49-F238E27FC236}">
                  <a16:creationId xmlns:a16="http://schemas.microsoft.com/office/drawing/2014/main" id="{D3D31D0E-C2F1-4131-A73C-1BFE63F49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56713" y="1947232"/>
              <a:ext cx="925417" cy="916237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587C51D-BEA6-4ACE-800A-164A4739F9E1}"/>
                </a:ext>
              </a:extLst>
            </p:cNvPr>
            <p:cNvSpPr txBox="1"/>
            <p:nvPr/>
          </p:nvSpPr>
          <p:spPr>
            <a:xfrm>
              <a:off x="9986105" y="2067064"/>
              <a:ext cx="2027103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Long </a:t>
              </a:r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term</a:t>
              </a:r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cooperation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A32310B-A426-4EC2-B534-034D6D565B8A}"/>
              </a:ext>
            </a:extLst>
          </p:cNvPr>
          <p:cNvGrpSpPr/>
          <p:nvPr/>
        </p:nvGrpSpPr>
        <p:grpSpPr>
          <a:xfrm>
            <a:off x="8961302" y="3082581"/>
            <a:ext cx="2452318" cy="936140"/>
            <a:chOff x="8961302" y="3082581"/>
            <a:chExt cx="2452318" cy="936140"/>
          </a:xfrm>
        </p:grpSpPr>
        <p:pic>
          <p:nvPicPr>
            <p:cNvPr id="31" name="Grafik 11">
              <a:extLst>
                <a:ext uri="{FF2B5EF4-FFF2-40B4-BE49-F238E27FC236}">
                  <a16:creationId xmlns:a16="http://schemas.microsoft.com/office/drawing/2014/main" id="{EB4CC0C4-9D1F-48EB-8462-B9B2AA43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1302" y="3082581"/>
              <a:ext cx="916237" cy="916237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51BBDF48-B12D-4953-B0E6-8B4A4323EAC2}"/>
                </a:ext>
              </a:extLst>
            </p:cNvPr>
            <p:cNvSpPr txBox="1"/>
            <p:nvPr/>
          </p:nvSpPr>
          <p:spPr>
            <a:xfrm>
              <a:off x="9964903" y="3095391"/>
              <a:ext cx="1448717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Focus on </a:t>
              </a:r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community</a:t>
              </a:r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needs</a:t>
              </a:r>
              <a:endParaRPr lang="de-DE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1244F8E-EA98-4139-B034-65F24BA89CEB}"/>
              </a:ext>
            </a:extLst>
          </p:cNvPr>
          <p:cNvGrpSpPr/>
          <p:nvPr/>
        </p:nvGrpSpPr>
        <p:grpSpPr>
          <a:xfrm>
            <a:off x="8961301" y="4217929"/>
            <a:ext cx="2580849" cy="916237"/>
            <a:chOff x="8961301" y="4217929"/>
            <a:chExt cx="2580849" cy="916237"/>
          </a:xfrm>
        </p:grpSpPr>
        <p:pic>
          <p:nvPicPr>
            <p:cNvPr id="32" name="Grafik 11" descr="Ein Bild, das Shoji, Gebäude enthält.&#10;&#10;Beschreibung automatisch generiert.">
              <a:extLst>
                <a:ext uri="{FF2B5EF4-FFF2-40B4-BE49-F238E27FC236}">
                  <a16:creationId xmlns:a16="http://schemas.microsoft.com/office/drawing/2014/main" id="{68074B78-5023-46F4-8ED6-C380718DA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61301" y="4217929"/>
              <a:ext cx="916237" cy="916237"/>
            </a:xfrm>
            <a:prstGeom prst="rect">
              <a:avLst/>
            </a:prstGeom>
          </p:spPr>
        </p:pic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9186890F-5FA4-476F-847A-ED0FB291A231}"/>
                </a:ext>
              </a:extLst>
            </p:cNvPr>
            <p:cNvSpPr txBox="1"/>
            <p:nvPr/>
          </p:nvSpPr>
          <p:spPr>
            <a:xfrm>
              <a:off x="9964903" y="4344573"/>
              <a:ext cx="1577247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Uses</a:t>
              </a:r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 </a:t>
              </a:r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existing</a:t>
              </a:r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structures</a:t>
              </a:r>
              <a:endParaRPr lang="de-DE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5967633-5750-41C8-9A46-91B8983FEFD1}"/>
              </a:ext>
            </a:extLst>
          </p:cNvPr>
          <p:cNvGrpSpPr/>
          <p:nvPr/>
        </p:nvGrpSpPr>
        <p:grpSpPr>
          <a:xfrm>
            <a:off x="8961301" y="5356339"/>
            <a:ext cx="2473519" cy="916237"/>
            <a:chOff x="8961301" y="5356339"/>
            <a:chExt cx="2473519" cy="916237"/>
          </a:xfrm>
        </p:grpSpPr>
        <p:pic>
          <p:nvPicPr>
            <p:cNvPr id="34" name="Grafik 11">
              <a:extLst>
                <a:ext uri="{FF2B5EF4-FFF2-40B4-BE49-F238E27FC236}">
                  <a16:creationId xmlns:a16="http://schemas.microsoft.com/office/drawing/2014/main" id="{2F7C22CB-F8E7-4B42-A3F5-7782FF9F8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61301" y="5356339"/>
              <a:ext cx="916237" cy="916237"/>
            </a:xfrm>
            <a:prstGeom prst="rect">
              <a:avLst/>
            </a:prstGeom>
          </p:spPr>
        </p:pic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C9EC1FC4-E453-4BE6-8215-DF2A70CF5556}"/>
                </a:ext>
              </a:extLst>
            </p:cNvPr>
            <p:cNvSpPr txBox="1"/>
            <p:nvPr/>
          </p:nvSpPr>
          <p:spPr>
            <a:xfrm>
              <a:off x="9986103" y="5491291"/>
              <a:ext cx="1448717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Cross </a:t>
              </a:r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sectoral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939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7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ctrTitle"/>
          </p:nvPr>
        </p:nvSpPr>
        <p:spPr bwMode="auto">
          <a:xfrm>
            <a:off x="539750" y="552450"/>
            <a:ext cx="8319496" cy="129237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>
                <a:latin typeface="Roboto"/>
                <a:ea typeface="Roboto"/>
              </a:rPr>
              <a:t>  NFDI</a:t>
            </a:r>
            <a:endParaRPr lang="en-US" err="1"/>
          </a:p>
        </p:txBody>
      </p:sp>
      <p:sp>
        <p:nvSpPr>
          <p:cNvPr id="9221" name="Fußzeilenplatzhalter 5"/>
          <p:cNvSpPr>
            <a:spLocks noGrp="1"/>
          </p:cNvSpPr>
          <p:nvPr>
            <p:ph type="ftr" sz="quarter" idx="14"/>
          </p:nvPr>
        </p:nvSpPr>
        <p:spPr bwMode="auto">
          <a:prstGeom prst="rect">
            <a:avLst/>
          </a:prstGeom>
          <a:noFill/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rgbClr val="4D4D4D"/>
              </a:solidFill>
            </a:endParaRPr>
          </a:p>
        </p:txBody>
      </p:sp>
      <p:sp>
        <p:nvSpPr>
          <p:cNvPr id="9222" name="Foliennummernplatzhalter 4"/>
          <p:cNvSpPr>
            <a:spLocks noGrp="1"/>
          </p:cNvSpPr>
          <p:nvPr>
            <p:ph type="sldNum" sz="quarter" idx="15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fld id="{D3971C5C-8197-4114-9648-1C946128D7E9}" type="slidenum">
              <a:rPr lang="de-DE" sz="900">
                <a:solidFill>
                  <a:srgbClr val="C31924"/>
                </a:solidFill>
              </a:rPr>
              <a:t>7</a:t>
            </a:fld>
            <a:endParaRPr lang="de-DE" sz="900">
              <a:solidFill>
                <a:srgbClr val="C31924"/>
              </a:solidFill>
            </a:endParaRPr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FABAA388-6A28-44C1-BC91-897A95A57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" b="343"/>
          <a:stretch/>
        </p:blipFill>
        <p:spPr>
          <a:xfrm>
            <a:off x="537990" y="1846640"/>
            <a:ext cx="8314748" cy="4640376"/>
          </a:xfrm>
          <a:prstGeom prst="rect">
            <a:avLst/>
          </a:prstGeom>
        </p:spPr>
      </p:pic>
      <p:pic>
        <p:nvPicPr>
          <p:cNvPr id="11" name="Grafik 11">
            <a:extLst>
              <a:ext uri="{FF2B5EF4-FFF2-40B4-BE49-F238E27FC236}">
                <a16:creationId xmlns:a16="http://schemas.microsoft.com/office/drawing/2014/main" id="{D3D31D0E-C2F1-4131-A73C-1BFE63F49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713" y="1947232"/>
            <a:ext cx="925417" cy="916237"/>
          </a:xfrm>
          <a:prstGeom prst="rect">
            <a:avLst/>
          </a:prstGeom>
        </p:spPr>
      </p:pic>
      <p:pic>
        <p:nvPicPr>
          <p:cNvPr id="31" name="Grafik 11">
            <a:extLst>
              <a:ext uri="{FF2B5EF4-FFF2-40B4-BE49-F238E27FC236}">
                <a16:creationId xmlns:a16="http://schemas.microsoft.com/office/drawing/2014/main" id="{EB4CC0C4-9D1F-48EB-8462-B9B2AA43E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302" y="3082581"/>
            <a:ext cx="916237" cy="916237"/>
          </a:xfrm>
          <a:prstGeom prst="rect">
            <a:avLst/>
          </a:prstGeom>
        </p:spPr>
      </p:pic>
      <p:pic>
        <p:nvPicPr>
          <p:cNvPr id="32" name="Grafik 11" descr="Ein Bild, das Shoji, Gebäude enthält.&#10;&#10;Beschreibung automatisch generiert.">
            <a:extLst>
              <a:ext uri="{FF2B5EF4-FFF2-40B4-BE49-F238E27FC236}">
                <a16:creationId xmlns:a16="http://schemas.microsoft.com/office/drawing/2014/main" id="{68074B78-5023-46F4-8ED6-C380718DA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1301" y="4217929"/>
            <a:ext cx="916237" cy="916237"/>
          </a:xfrm>
          <a:prstGeom prst="rect">
            <a:avLst/>
          </a:prstGeom>
        </p:spPr>
      </p:pic>
      <p:pic>
        <p:nvPicPr>
          <p:cNvPr id="34" name="Grafik 11">
            <a:extLst>
              <a:ext uri="{FF2B5EF4-FFF2-40B4-BE49-F238E27FC236}">
                <a16:creationId xmlns:a16="http://schemas.microsoft.com/office/drawing/2014/main" id="{2F7C22CB-F8E7-4B42-A3F5-7782FF9F8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1301" y="5356339"/>
            <a:ext cx="916237" cy="91623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587C51D-BEA6-4ACE-800A-164A4739F9E1}"/>
              </a:ext>
            </a:extLst>
          </p:cNvPr>
          <p:cNvSpPr txBox="1"/>
          <p:nvPr/>
        </p:nvSpPr>
        <p:spPr>
          <a:xfrm>
            <a:off x="9986105" y="2067064"/>
            <a:ext cx="20271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Long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term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cooperation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51BBDF48-B12D-4953-B0E6-8B4A4323EAC2}"/>
              </a:ext>
            </a:extLst>
          </p:cNvPr>
          <p:cNvSpPr txBox="1"/>
          <p:nvPr/>
        </p:nvSpPr>
        <p:spPr>
          <a:xfrm>
            <a:off x="9964903" y="3095391"/>
            <a:ext cx="144871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Focus on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community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needs</a:t>
            </a:r>
            <a:endParaRPr lang="de-DE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186890F-5FA4-476F-847A-ED0FB291A231}"/>
              </a:ext>
            </a:extLst>
          </p:cNvPr>
          <p:cNvSpPr txBox="1"/>
          <p:nvPr/>
        </p:nvSpPr>
        <p:spPr>
          <a:xfrm>
            <a:off x="9964903" y="4344573"/>
            <a:ext cx="15772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Uses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existing</a:t>
            </a:r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structures</a:t>
            </a:r>
            <a:endParaRPr lang="de-DE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C9EC1FC4-E453-4BE6-8215-DF2A70CF5556}"/>
              </a:ext>
            </a:extLst>
          </p:cNvPr>
          <p:cNvSpPr txBox="1"/>
          <p:nvPr/>
        </p:nvSpPr>
        <p:spPr>
          <a:xfrm>
            <a:off x="9986103" y="5491291"/>
            <a:ext cx="14487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Roboto" panose="02000000000000000000" pitchFamily="2" charset="0"/>
                <a:ea typeface="Roboto" panose="02000000000000000000" pitchFamily="2" charset="0"/>
              </a:rPr>
              <a:t>Cross </a:t>
            </a:r>
            <a:r>
              <a:rPr lang="de-DE" err="1">
                <a:latin typeface="Roboto" panose="02000000000000000000" pitchFamily="2" charset="0"/>
                <a:ea typeface="Roboto" panose="02000000000000000000" pitchFamily="2" charset="0"/>
              </a:rPr>
              <a:t>sectoral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390946B-4B41-4DE9-8D88-9C79155F00A9}"/>
              </a:ext>
            </a:extLst>
          </p:cNvPr>
          <p:cNvSpPr txBox="1"/>
          <p:nvPr/>
        </p:nvSpPr>
        <p:spPr bwMode="auto">
          <a:xfrm>
            <a:off x="7460863" y="3352487"/>
            <a:ext cx="14401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1" err="1">
                <a:solidFill>
                  <a:srgbClr val="0069AF"/>
                </a:solidFill>
                <a:latin typeface="Roboto"/>
              </a:rPr>
              <a:t>Applicant</a:t>
            </a:r>
            <a:r>
              <a:rPr lang="de-DE" b="1">
                <a:solidFill>
                  <a:srgbClr val="0069AF"/>
                </a:solidFill>
                <a:latin typeface="Roboto"/>
              </a:rPr>
              <a:t> Institution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49C0845-EB7B-4121-93FC-12D517B4E7A4}"/>
              </a:ext>
            </a:extLst>
          </p:cNvPr>
          <p:cNvSpPr txBox="1"/>
          <p:nvPr/>
        </p:nvSpPr>
        <p:spPr bwMode="auto">
          <a:xfrm>
            <a:off x="4511824" y="5807225"/>
            <a:ext cx="15841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1">
                <a:solidFill>
                  <a:srgbClr val="0069AF"/>
                </a:solidFill>
                <a:latin typeface="Roboto"/>
              </a:rPr>
              <a:t>Co-</a:t>
            </a:r>
            <a:r>
              <a:rPr lang="de-DE" b="1" err="1">
                <a:solidFill>
                  <a:srgbClr val="0069AF"/>
                </a:solidFill>
                <a:latin typeface="Roboto"/>
              </a:rPr>
              <a:t>applicant</a:t>
            </a:r>
            <a:r>
              <a:rPr lang="de-DE" b="1">
                <a:solidFill>
                  <a:srgbClr val="0069AF"/>
                </a:solidFill>
                <a:latin typeface="Roboto"/>
              </a:rPr>
              <a:t> </a:t>
            </a:r>
            <a:r>
              <a:rPr lang="de-DE" b="1" err="1">
                <a:solidFill>
                  <a:srgbClr val="0069AF"/>
                </a:solidFill>
                <a:latin typeface="Roboto"/>
              </a:rPr>
              <a:t>Institutions</a:t>
            </a:r>
            <a:endParaRPr lang="de-DE" b="1">
              <a:solidFill>
                <a:srgbClr val="0069AF"/>
              </a:solidFill>
              <a:latin typeface="Roboto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C865698-1F41-481A-97CB-10E7CF575060}"/>
              </a:ext>
            </a:extLst>
          </p:cNvPr>
          <p:cNvSpPr txBox="1"/>
          <p:nvPr/>
        </p:nvSpPr>
        <p:spPr bwMode="auto">
          <a:xfrm>
            <a:off x="2292459" y="4159907"/>
            <a:ext cx="18763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1" err="1">
                <a:solidFill>
                  <a:srgbClr val="0069AF"/>
                </a:solidFill>
                <a:latin typeface="Roboto"/>
              </a:rPr>
              <a:t>Spokesperson</a:t>
            </a:r>
            <a:endParaRPr lang="de-DE" b="1">
              <a:solidFill>
                <a:srgbClr val="0069AF"/>
              </a:solidFill>
              <a:latin typeface="Roboto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05750E8-E09A-4F89-A9EA-4B12233B71DC}"/>
              </a:ext>
            </a:extLst>
          </p:cNvPr>
          <p:cNvSpPr txBox="1"/>
          <p:nvPr/>
        </p:nvSpPr>
        <p:spPr bwMode="auto">
          <a:xfrm>
            <a:off x="429425" y="5542336"/>
            <a:ext cx="22638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1">
                <a:solidFill>
                  <a:srgbClr val="0069AF"/>
                </a:solidFill>
                <a:latin typeface="Roboto"/>
              </a:rPr>
              <a:t>Co-</a:t>
            </a:r>
            <a:r>
              <a:rPr lang="de-DE" b="1" err="1">
                <a:solidFill>
                  <a:srgbClr val="0069AF"/>
                </a:solidFill>
                <a:latin typeface="Roboto"/>
              </a:rPr>
              <a:t>Spokespersons</a:t>
            </a:r>
            <a:endParaRPr lang="de-DE" b="1">
              <a:solidFill>
                <a:srgbClr val="0069AF"/>
              </a:solidFill>
              <a:latin typeface="Roboto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F7FDE36-6739-4BE7-ADC9-2205F6D26617}"/>
              </a:ext>
            </a:extLst>
          </p:cNvPr>
          <p:cNvSpPr txBox="1"/>
          <p:nvPr/>
        </p:nvSpPr>
        <p:spPr bwMode="auto">
          <a:xfrm>
            <a:off x="4007768" y="2582397"/>
            <a:ext cx="22638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1" err="1">
                <a:solidFill>
                  <a:srgbClr val="0069AF"/>
                </a:solidFill>
                <a:latin typeface="Roboto"/>
              </a:rPr>
              <a:t>Participants</a:t>
            </a:r>
            <a:endParaRPr lang="de-DE" b="1">
              <a:solidFill>
                <a:srgbClr val="0069AF"/>
              </a:solidFill>
              <a:latin typeface="Roboto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0F72199-3395-45C4-B078-3BFA13625FCE}"/>
              </a:ext>
            </a:extLst>
          </p:cNvPr>
          <p:cNvSpPr txBox="1"/>
          <p:nvPr/>
        </p:nvSpPr>
        <p:spPr bwMode="auto">
          <a:xfrm>
            <a:off x="4011287" y="4851121"/>
            <a:ext cx="13681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1">
                <a:solidFill>
                  <a:srgbClr val="0069AF"/>
                </a:solidFill>
                <a:latin typeface="Roboto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383981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ctrTitle"/>
          </p:nvPr>
        </p:nvSpPr>
        <p:spPr bwMode="auto">
          <a:xfrm>
            <a:off x="539750" y="552450"/>
            <a:ext cx="8319496" cy="129237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>
                <a:latin typeface="Roboto"/>
                <a:ea typeface="Roboto"/>
              </a:rPr>
              <a:t>  NFDI</a:t>
            </a:r>
            <a:endParaRPr lang="en-US" err="1"/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DEA79112-0785-4D77-B3B2-1AED85BF13AA}"/>
              </a:ext>
            </a:extLst>
          </p:cNvPr>
          <p:cNvSpPr txBox="1">
            <a:spLocks/>
          </p:cNvSpPr>
          <p:nvPr/>
        </p:nvSpPr>
        <p:spPr bwMode="auto">
          <a:xfrm>
            <a:off x="533242" y="558858"/>
            <a:ext cx="8319496" cy="12923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de-DE">
                <a:latin typeface="Roboto"/>
                <a:ea typeface="Roboto"/>
              </a:rPr>
              <a:t>           4Culture</a:t>
            </a:r>
          </a:p>
        </p:txBody>
      </p:sp>
      <p:sp>
        <p:nvSpPr>
          <p:cNvPr id="9221" name="Fußzeilenplatzhalter 5"/>
          <p:cNvSpPr>
            <a:spLocks noGrp="1"/>
          </p:cNvSpPr>
          <p:nvPr>
            <p:ph type="ftr" sz="quarter" idx="14"/>
          </p:nvPr>
        </p:nvSpPr>
        <p:spPr bwMode="auto">
          <a:prstGeom prst="rect">
            <a:avLst/>
          </a:prstGeom>
          <a:noFill/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rgbClr val="4D4D4D"/>
              </a:solidFill>
            </a:endParaRPr>
          </a:p>
        </p:txBody>
      </p:sp>
      <p:sp>
        <p:nvSpPr>
          <p:cNvPr id="9222" name="Foliennummernplatzhalter 4"/>
          <p:cNvSpPr>
            <a:spLocks noGrp="1"/>
          </p:cNvSpPr>
          <p:nvPr>
            <p:ph type="sldNum" sz="quarter" idx="15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fld id="{D3971C5C-8197-4114-9648-1C946128D7E9}" type="slidenum">
              <a:rPr lang="de-DE" sz="900">
                <a:solidFill>
                  <a:srgbClr val="C31924"/>
                </a:solidFill>
              </a:rPr>
              <a:t>8</a:t>
            </a:fld>
            <a:endParaRPr lang="de-DE" sz="900">
              <a:solidFill>
                <a:srgbClr val="C31924"/>
              </a:solidFill>
            </a:endParaRPr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FABAA388-6A28-44C1-BC91-897A95A57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" b="392"/>
          <a:stretch/>
        </p:blipFill>
        <p:spPr>
          <a:xfrm>
            <a:off x="537990" y="1846640"/>
            <a:ext cx="8314748" cy="4640376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9240695-1BCA-4B21-B814-6A14646B6B9F}"/>
              </a:ext>
            </a:extLst>
          </p:cNvPr>
          <p:cNvGrpSpPr/>
          <p:nvPr/>
        </p:nvGrpSpPr>
        <p:grpSpPr>
          <a:xfrm>
            <a:off x="1223998" y="1945194"/>
            <a:ext cx="10920674" cy="923330"/>
            <a:chOff x="1223998" y="1945194"/>
            <a:chExt cx="10920674" cy="92333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0EED3A64-6568-466D-B45D-735890AD5016}"/>
                </a:ext>
              </a:extLst>
            </p:cNvPr>
            <p:cNvGrpSpPr/>
            <p:nvPr/>
          </p:nvGrpSpPr>
          <p:grpSpPr>
            <a:xfrm>
              <a:off x="8961303" y="1945194"/>
              <a:ext cx="3183369" cy="923330"/>
              <a:chOff x="8961303" y="1945194"/>
              <a:chExt cx="3183369" cy="923330"/>
            </a:xfrm>
          </p:grpSpPr>
          <p:pic>
            <p:nvPicPr>
              <p:cNvPr id="11" name="Grafik 11">
                <a:extLst>
                  <a:ext uri="{FF2B5EF4-FFF2-40B4-BE49-F238E27FC236}">
                    <a16:creationId xmlns:a16="http://schemas.microsoft.com/office/drawing/2014/main" id="{D3D31D0E-C2F1-4131-A73C-1BFE63F49E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61303" y="1947232"/>
                <a:ext cx="916237" cy="916237"/>
              </a:xfrm>
              <a:prstGeom prst="rect">
                <a:avLst/>
              </a:prstGeom>
            </p:spPr>
          </p:pic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6587C51D-BEA6-4ACE-800A-164A4739F9E1}"/>
                  </a:ext>
                </a:extLst>
              </p:cNvPr>
              <p:cNvSpPr txBox="1"/>
              <p:nvPr/>
            </p:nvSpPr>
            <p:spPr>
              <a:xfrm>
                <a:off x="9914564" y="1945194"/>
                <a:ext cx="2230108" cy="92333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de-DE" err="1">
                    <a:latin typeface="Roboto" panose="02000000000000000000" pitchFamily="2" charset="0"/>
                    <a:ea typeface="Roboto" panose="02000000000000000000" pitchFamily="2" charset="0"/>
                  </a:rPr>
                  <a:t>Formally</a:t>
                </a:r>
                <a:r>
                  <a:rPr lang="de-DE"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de-DE" err="1">
                    <a:latin typeface="Roboto" panose="02000000000000000000" pitchFamily="2" charset="0"/>
                    <a:ea typeface="Roboto" panose="02000000000000000000" pitchFamily="2" charset="0"/>
                  </a:rPr>
                  <a:t>organized</a:t>
                </a:r>
                <a:r>
                  <a:rPr lang="de-DE">
                    <a:latin typeface="Roboto" panose="02000000000000000000" pitchFamily="2" charset="0"/>
                    <a:ea typeface="Roboto" panose="02000000000000000000" pitchFamily="2" charset="0"/>
                  </a:rPr>
                  <a:t> and </a:t>
                </a:r>
                <a:r>
                  <a:rPr lang="de-DE" err="1">
                    <a:latin typeface="Roboto" panose="02000000000000000000" pitchFamily="2" charset="0"/>
                    <a:ea typeface="Roboto" panose="02000000000000000000" pitchFamily="2" charset="0"/>
                  </a:rPr>
                  <a:t>service</a:t>
                </a:r>
                <a:r>
                  <a:rPr lang="de-DE"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de-DE" err="1">
                    <a:latin typeface="Roboto" panose="02000000000000000000" pitchFamily="2" charset="0"/>
                    <a:ea typeface="Roboto" panose="02000000000000000000" pitchFamily="2" charset="0"/>
                  </a:rPr>
                  <a:t>orienta-ted</a:t>
                </a:r>
                <a:r>
                  <a:rPr lang="de-DE"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de-DE" err="1">
                    <a:latin typeface="Roboto" panose="02000000000000000000" pitchFamily="2" charset="0"/>
                    <a:ea typeface="Roboto" panose="02000000000000000000" pitchFamily="2" charset="0"/>
                  </a:rPr>
                  <a:t>task</a:t>
                </a:r>
                <a:r>
                  <a:rPr lang="de-DE"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de-DE" err="1">
                    <a:latin typeface="Roboto" panose="02000000000000000000" pitchFamily="2" charset="0"/>
                    <a:ea typeface="Roboto" panose="02000000000000000000" pitchFamily="2" charset="0"/>
                  </a:rPr>
                  <a:t>areas</a:t>
                </a:r>
                <a:endParaRPr lang="de-DE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078B61D-D527-443C-92D1-CC8095901ACB}"/>
                </a:ext>
              </a:extLst>
            </p:cNvPr>
            <p:cNvSpPr txBox="1"/>
            <p:nvPr/>
          </p:nvSpPr>
          <p:spPr bwMode="auto">
            <a:xfrm>
              <a:off x="1223998" y="2174517"/>
              <a:ext cx="27432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de-DE" sz="2400" b="1">
                  <a:solidFill>
                    <a:srgbClr val="0069AF"/>
                  </a:solidFill>
                  <a:latin typeface="Roboto"/>
                </a:rPr>
                <a:t>Task Areas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97167EE-B50C-4E47-900B-0284157A140F}"/>
              </a:ext>
            </a:extLst>
          </p:cNvPr>
          <p:cNvGrpSpPr/>
          <p:nvPr/>
        </p:nvGrpSpPr>
        <p:grpSpPr>
          <a:xfrm>
            <a:off x="7375773" y="3050414"/>
            <a:ext cx="4480867" cy="955497"/>
            <a:chOff x="7375773" y="3050414"/>
            <a:chExt cx="4480867" cy="955497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924BD5BD-ACE7-4BB6-9055-D14014A1A601}"/>
                </a:ext>
              </a:extLst>
            </p:cNvPr>
            <p:cNvGrpSpPr/>
            <p:nvPr/>
          </p:nvGrpSpPr>
          <p:grpSpPr>
            <a:xfrm>
              <a:off x="8961301" y="3050414"/>
              <a:ext cx="2895339" cy="955497"/>
              <a:chOff x="8961301" y="3050414"/>
              <a:chExt cx="2895339" cy="955497"/>
            </a:xfrm>
          </p:grpSpPr>
          <p:pic>
            <p:nvPicPr>
              <p:cNvPr id="34" name="Grafik 11">
                <a:extLst>
                  <a:ext uri="{FF2B5EF4-FFF2-40B4-BE49-F238E27FC236}">
                    <a16:creationId xmlns:a16="http://schemas.microsoft.com/office/drawing/2014/main" id="{2F7C22CB-F8E7-4B42-A3F5-7782FF9F8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61301" y="3050414"/>
                <a:ext cx="916237" cy="916237"/>
              </a:xfrm>
              <a:prstGeom prst="rect">
                <a:avLst/>
              </a:prstGeom>
            </p:spPr>
          </p:pic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51BBDF48-B12D-4953-B0E6-8B4A4323EAC2}"/>
                  </a:ext>
                </a:extLst>
              </p:cNvPr>
              <p:cNvSpPr txBox="1"/>
              <p:nvPr/>
            </p:nvSpPr>
            <p:spPr>
              <a:xfrm>
                <a:off x="9940238" y="3082581"/>
                <a:ext cx="1916402" cy="92333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de-DE">
                    <a:latin typeface="Roboto" panose="02000000000000000000" pitchFamily="2" charset="0"/>
                    <a:ea typeface="Roboto" panose="02000000000000000000" pitchFamily="2" charset="0"/>
                  </a:rPr>
                  <a:t>Working Groups </a:t>
                </a:r>
                <a:r>
                  <a:rPr lang="de-DE" err="1">
                    <a:latin typeface="Roboto" panose="02000000000000000000" pitchFamily="2" charset="0"/>
                    <a:ea typeface="Roboto" panose="02000000000000000000" pitchFamily="2" charset="0"/>
                  </a:rPr>
                  <a:t>operating</a:t>
                </a:r>
                <a:r>
                  <a:rPr lang="de-DE"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de-DE" err="1">
                    <a:latin typeface="Roboto" panose="02000000000000000000" pitchFamily="2" charset="0"/>
                    <a:ea typeface="Roboto" panose="02000000000000000000" pitchFamily="2" charset="0"/>
                  </a:rPr>
                  <a:t>across</a:t>
                </a:r>
                <a:r>
                  <a:rPr lang="de-DE"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de-DE" err="1">
                    <a:latin typeface="Roboto" panose="02000000000000000000" pitchFamily="2" charset="0"/>
                    <a:ea typeface="Roboto" panose="02000000000000000000" pitchFamily="2" charset="0"/>
                  </a:rPr>
                  <a:t>task</a:t>
                </a:r>
                <a:r>
                  <a:rPr lang="de-DE"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de-DE" err="1">
                    <a:latin typeface="Roboto" panose="02000000000000000000" pitchFamily="2" charset="0"/>
                    <a:ea typeface="Roboto" panose="02000000000000000000" pitchFamily="2" charset="0"/>
                  </a:rPr>
                  <a:t>areas</a:t>
                </a:r>
                <a:endParaRPr lang="de-DE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D362F4B9-23F0-45C3-A460-579D81DDCEE9}"/>
                </a:ext>
              </a:extLst>
            </p:cNvPr>
            <p:cNvSpPr txBox="1"/>
            <p:nvPr/>
          </p:nvSpPr>
          <p:spPr bwMode="auto">
            <a:xfrm>
              <a:off x="7375773" y="3130756"/>
              <a:ext cx="1582196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de-DE" sz="2400" b="1">
                  <a:solidFill>
                    <a:srgbClr val="0069AF"/>
                  </a:solidFill>
                  <a:latin typeface="Roboto"/>
                </a:rPr>
                <a:t>Working Groups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EA2854D-C1CB-477C-9B31-3D6A98287583}"/>
              </a:ext>
            </a:extLst>
          </p:cNvPr>
          <p:cNvGrpSpPr/>
          <p:nvPr/>
        </p:nvGrpSpPr>
        <p:grpSpPr>
          <a:xfrm>
            <a:off x="3211114" y="4217929"/>
            <a:ext cx="8352234" cy="1260133"/>
            <a:chOff x="3211114" y="4217929"/>
            <a:chExt cx="8352234" cy="1260133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7494C9CF-CEAE-4358-8BF5-117755AED00E}"/>
                </a:ext>
              </a:extLst>
            </p:cNvPr>
            <p:cNvGrpSpPr/>
            <p:nvPr/>
          </p:nvGrpSpPr>
          <p:grpSpPr>
            <a:xfrm>
              <a:off x="8961301" y="4217929"/>
              <a:ext cx="2602047" cy="931500"/>
              <a:chOff x="8961301" y="4217929"/>
              <a:chExt cx="2602047" cy="931500"/>
            </a:xfrm>
          </p:grpSpPr>
          <p:pic>
            <p:nvPicPr>
              <p:cNvPr id="32" name="Grafik 11">
                <a:extLst>
                  <a:ext uri="{FF2B5EF4-FFF2-40B4-BE49-F238E27FC236}">
                    <a16:creationId xmlns:a16="http://schemas.microsoft.com/office/drawing/2014/main" id="{68074B78-5023-46F4-8ED6-C380718DA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61301" y="4217929"/>
                <a:ext cx="916237" cy="916237"/>
              </a:xfrm>
              <a:prstGeom prst="rect">
                <a:avLst/>
              </a:prstGeom>
            </p:spPr>
          </p:pic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9186890F-5FA4-476F-847A-ED0FB291A231}"/>
                  </a:ext>
                </a:extLst>
              </p:cNvPr>
              <p:cNvSpPr txBox="1"/>
              <p:nvPr/>
            </p:nvSpPr>
            <p:spPr>
              <a:xfrm>
                <a:off x="9986101" y="4226099"/>
                <a:ext cx="1577247" cy="92333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de-DE">
                    <a:latin typeface="Roboto" panose="02000000000000000000" pitchFamily="2" charset="0"/>
                    <a:ea typeface="Roboto" panose="02000000000000000000" pitchFamily="2" charset="0"/>
                  </a:rPr>
                  <a:t>Contact </a:t>
                </a:r>
                <a:r>
                  <a:rPr lang="de-DE" err="1">
                    <a:latin typeface="Roboto" panose="02000000000000000000" pitchFamily="2" charset="0"/>
                    <a:ea typeface="Roboto" panose="02000000000000000000" pitchFamily="2" charset="0"/>
                  </a:rPr>
                  <a:t>for</a:t>
                </a:r>
                <a:r>
                  <a:rPr lang="de-DE">
                    <a:latin typeface="Roboto" panose="02000000000000000000" pitchFamily="2" charset="0"/>
                    <a:ea typeface="Roboto" panose="02000000000000000000" pitchFamily="2" charset="0"/>
                  </a:rPr>
                  <a:t> support and </a:t>
                </a:r>
                <a:r>
                  <a:rPr lang="de-DE" err="1">
                    <a:latin typeface="Roboto" panose="02000000000000000000" pitchFamily="2" charset="0"/>
                    <a:ea typeface="Roboto" panose="02000000000000000000" pitchFamily="2" charset="0"/>
                  </a:rPr>
                  <a:t>consulting</a:t>
                </a:r>
                <a:endParaRPr lang="de-DE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1744BAC8-F7A0-469C-9731-5457BF2D143F}"/>
                </a:ext>
              </a:extLst>
            </p:cNvPr>
            <p:cNvSpPr txBox="1"/>
            <p:nvPr/>
          </p:nvSpPr>
          <p:spPr bwMode="auto">
            <a:xfrm>
              <a:off x="3211114" y="5016397"/>
              <a:ext cx="1512168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de-DE" sz="2400" b="1">
                  <a:solidFill>
                    <a:srgbClr val="0069AF"/>
                  </a:solidFill>
                  <a:latin typeface="Roboto"/>
                </a:rPr>
                <a:t>Support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826B431-2884-45BC-BCCD-CFEE7B6C76D1}"/>
              </a:ext>
            </a:extLst>
          </p:cNvPr>
          <p:cNvGrpSpPr/>
          <p:nvPr/>
        </p:nvGrpSpPr>
        <p:grpSpPr>
          <a:xfrm>
            <a:off x="643221" y="2257901"/>
            <a:ext cx="5275312" cy="2926248"/>
            <a:chOff x="643221" y="2257901"/>
            <a:chExt cx="5275312" cy="2926248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C0EB9311-6A56-48BD-8A71-27140A6805CD}"/>
                </a:ext>
              </a:extLst>
            </p:cNvPr>
            <p:cNvSpPr txBox="1"/>
            <p:nvPr/>
          </p:nvSpPr>
          <p:spPr bwMode="auto">
            <a:xfrm>
              <a:off x="643221" y="2710601"/>
              <a:ext cx="1792986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de-DE" sz="1600" b="1">
                  <a:solidFill>
                    <a:srgbClr val="0069AF"/>
                  </a:solidFill>
                  <a:latin typeface="Roboto"/>
                </a:rPr>
                <a:t>Data Capture and Enrichment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C104E4FD-3EB2-4306-BF4B-1476B1576346}"/>
                </a:ext>
              </a:extLst>
            </p:cNvPr>
            <p:cNvSpPr txBox="1"/>
            <p:nvPr/>
          </p:nvSpPr>
          <p:spPr bwMode="auto">
            <a:xfrm>
              <a:off x="905950" y="4353152"/>
              <a:ext cx="2016224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de-DE" sz="1600" b="1">
                  <a:solidFill>
                    <a:srgbClr val="0069AF"/>
                  </a:solidFill>
                  <a:latin typeface="Roboto"/>
                </a:rPr>
                <a:t>Data Standards, Quality and </a:t>
              </a:r>
              <a:r>
                <a:rPr lang="de-DE" sz="1600" b="1" err="1">
                  <a:solidFill>
                    <a:srgbClr val="0069AF"/>
                  </a:solidFill>
                  <a:latin typeface="Roboto"/>
                </a:rPr>
                <a:t>Curation</a:t>
              </a:r>
              <a:endParaRPr lang="de-DE" sz="1600" b="1">
                <a:solidFill>
                  <a:srgbClr val="0069AF"/>
                </a:solidFill>
                <a:latin typeface="Roboto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D32F2577-CC46-4CCA-842D-3160984235EC}"/>
                </a:ext>
              </a:extLst>
            </p:cNvPr>
            <p:cNvSpPr txBox="1"/>
            <p:nvPr/>
          </p:nvSpPr>
          <p:spPr bwMode="auto">
            <a:xfrm>
              <a:off x="3902309" y="2257901"/>
              <a:ext cx="2016224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de-DE" sz="1600" b="1">
                  <a:solidFill>
                    <a:srgbClr val="0069AF"/>
                  </a:solidFill>
                  <a:latin typeface="Roboto"/>
                </a:rPr>
                <a:t>Data </a:t>
              </a:r>
              <a:r>
                <a:rPr lang="de-DE" sz="1600" b="1" err="1">
                  <a:solidFill>
                    <a:srgbClr val="0069AF"/>
                  </a:solidFill>
                  <a:latin typeface="Roboto"/>
                </a:rPr>
                <a:t>Publication</a:t>
              </a:r>
              <a:r>
                <a:rPr lang="de-DE" sz="1600" b="1">
                  <a:solidFill>
                    <a:srgbClr val="0069AF"/>
                  </a:solidFill>
                  <a:latin typeface="Roboto"/>
                </a:rPr>
                <a:t> and Data </a:t>
              </a:r>
              <a:r>
                <a:rPr lang="de-DE" sz="1600" b="1" err="1">
                  <a:solidFill>
                    <a:srgbClr val="0069AF"/>
                  </a:solidFill>
                  <a:latin typeface="Roboto"/>
                </a:rPr>
                <a:t>Availability</a:t>
              </a:r>
              <a:endParaRPr lang="de-DE" sz="1600" b="1">
                <a:solidFill>
                  <a:srgbClr val="0069AF"/>
                </a:solidFill>
                <a:latin typeface="Roboto"/>
              </a:endParaRPr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FCFD2BB5-47C0-48C1-9351-FA54279C3896}"/>
              </a:ext>
            </a:extLst>
          </p:cNvPr>
          <p:cNvSpPr txBox="1"/>
          <p:nvPr/>
        </p:nvSpPr>
        <p:spPr bwMode="auto">
          <a:xfrm>
            <a:off x="3503712" y="5469113"/>
            <a:ext cx="2016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1">
                <a:solidFill>
                  <a:srgbClr val="0069AF"/>
                </a:solidFill>
                <a:latin typeface="Roboto"/>
              </a:rPr>
              <a:t>Helpdesk</a:t>
            </a:r>
            <a:endParaRPr lang="de-DE" sz="1600" b="1">
              <a:solidFill>
                <a:srgbClr val="0069AF"/>
              </a:solidFill>
              <a:latin typeface="Roboto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E84539B-E339-4852-B02F-5E78BF4DB461}"/>
              </a:ext>
            </a:extLst>
          </p:cNvPr>
          <p:cNvSpPr txBox="1"/>
          <p:nvPr/>
        </p:nvSpPr>
        <p:spPr bwMode="auto">
          <a:xfrm>
            <a:off x="6772226" y="4004990"/>
            <a:ext cx="20870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1">
                <a:solidFill>
                  <a:srgbClr val="0069AF"/>
                </a:solidFill>
                <a:latin typeface="Roboto"/>
              </a:rPr>
              <a:t>LOD: Knowledge Graph</a:t>
            </a:r>
            <a:endParaRPr lang="de-DE" sz="1600" b="1">
              <a:solidFill>
                <a:srgbClr val="0069AF"/>
              </a:solidFill>
              <a:latin typeface="Roboto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602AC9C6-A8C6-41C0-B413-ADBCF3ADC5B4}"/>
              </a:ext>
            </a:extLst>
          </p:cNvPr>
          <p:cNvSpPr txBox="1"/>
          <p:nvPr/>
        </p:nvSpPr>
        <p:spPr>
          <a:xfrm>
            <a:off x="643220" y="1085070"/>
            <a:ext cx="8209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C037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Infrastructure for architecture, art history, musicology, theatre, dance, film, media studies, galleries, libraries, archives, museums</a:t>
            </a:r>
          </a:p>
        </p:txBody>
      </p:sp>
    </p:spTree>
    <p:extLst>
      <p:ext uri="{BB962C8B-B14F-4D97-AF65-F5344CB8AC3E}">
        <p14:creationId xmlns:p14="http://schemas.microsoft.com/office/powerpoint/2010/main" val="95538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5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ctrTitle"/>
          </p:nvPr>
        </p:nvSpPr>
        <p:spPr bwMode="auto">
          <a:xfrm>
            <a:off x="539750" y="552450"/>
            <a:ext cx="8319496" cy="129237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de-DE">
                <a:latin typeface="Roboto"/>
                <a:ea typeface="Roboto"/>
              </a:rPr>
              <a:t>  NFDI</a:t>
            </a:r>
            <a:endParaRPr lang="en-US" err="1"/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DEA79112-0785-4D77-B3B2-1AED85BF13AA}"/>
              </a:ext>
            </a:extLst>
          </p:cNvPr>
          <p:cNvSpPr txBox="1">
            <a:spLocks/>
          </p:cNvSpPr>
          <p:nvPr/>
        </p:nvSpPr>
        <p:spPr bwMode="auto">
          <a:xfrm>
            <a:off x="533242" y="558858"/>
            <a:ext cx="8319496" cy="12923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  <a:cs typeface="ヒラギノ角ゴ Pro W3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800" b="1">
                <a:solidFill>
                  <a:srgbClr val="C0372C"/>
                </a:solidFill>
                <a:latin typeface="CorpoS"/>
                <a:ea typeface="ヒラギノ角ゴ Pro W3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de-DE">
                <a:latin typeface="Roboto"/>
                <a:ea typeface="Roboto"/>
              </a:rPr>
              <a:t>           4Culture</a:t>
            </a:r>
          </a:p>
        </p:txBody>
      </p:sp>
      <p:sp>
        <p:nvSpPr>
          <p:cNvPr id="9221" name="Fußzeilenplatzhalter 5"/>
          <p:cNvSpPr>
            <a:spLocks noGrp="1"/>
          </p:cNvSpPr>
          <p:nvPr>
            <p:ph type="ftr" sz="quarter" idx="14"/>
          </p:nvPr>
        </p:nvSpPr>
        <p:spPr bwMode="auto">
          <a:prstGeom prst="rect">
            <a:avLst/>
          </a:prstGeom>
          <a:noFill/>
        </p:spPr>
        <p:txBody>
          <a:bodyPr wrap="square" numCol="1" compatLnSpc="1">
            <a:prstTxWarp prst="textNoShape">
              <a:avLst/>
            </a:prstTxWarp>
          </a:bodyPr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900">
              <a:solidFill>
                <a:srgbClr val="4D4D4D"/>
              </a:solidFill>
            </a:endParaRPr>
          </a:p>
        </p:txBody>
      </p:sp>
      <p:sp>
        <p:nvSpPr>
          <p:cNvPr id="9222" name="Foliennummernplatzhalter 4"/>
          <p:cNvSpPr>
            <a:spLocks noGrp="1"/>
          </p:cNvSpPr>
          <p:nvPr>
            <p:ph type="sldNum" sz="quarter" idx="15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spcBef>
                <a:spcPts val="0"/>
              </a:spcBef>
              <a:buClr>
                <a:srgbClr val="C0372C"/>
              </a:buClr>
              <a:buSzPct val="90000"/>
              <a:buFont typeface="Wingdings"/>
              <a:buChar char="§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1pPr>
            <a:lvl2pPr marL="742950" indent="-285750">
              <a:spcBef>
                <a:spcPts val="0"/>
              </a:spcBef>
              <a:buClr>
                <a:srgbClr val="C0372C"/>
              </a:buClr>
              <a:buSzPct val="85000"/>
              <a:buFont typeface="Wingdings"/>
              <a:buChar char="§"/>
              <a:defRPr>
                <a:solidFill>
                  <a:schemeClr val="tx1"/>
                </a:solidFill>
                <a:latin typeface="CorpoS"/>
                <a:ea typeface="ヒラギノ角ゴ Pro W3"/>
              </a:defRPr>
            </a:lvl2pPr>
            <a:lvl3pPr marL="1143000" indent="-228600">
              <a:spcBef>
                <a:spcPts val="0"/>
              </a:spcBef>
              <a:buClr>
                <a:srgbClr val="C0372C"/>
              </a:buClr>
              <a:buSzPct val="100000"/>
              <a:buFont typeface="Wingdings"/>
              <a:buChar char="§"/>
              <a:defRPr sz="1400">
                <a:solidFill>
                  <a:schemeClr val="tx1"/>
                </a:solidFill>
                <a:latin typeface="CorpoS"/>
                <a:ea typeface="ヒラギノ角ゴ Pro W3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orpoS"/>
                <a:ea typeface="ヒラギノ角ゴ Pro W3"/>
              </a:defRPr>
            </a:lvl9pPr>
          </a:lstStyle>
          <a:p>
            <a:pPr>
              <a:spcBef>
                <a:spcPts val="0"/>
              </a:spcBef>
              <a:buClrTx/>
              <a:buSzTx/>
              <a:buFontTx/>
              <a:buNone/>
              <a:defRPr/>
            </a:pPr>
            <a:fld id="{D3971C5C-8197-4114-9648-1C946128D7E9}" type="slidenum">
              <a:rPr lang="de-DE" sz="900">
                <a:solidFill>
                  <a:srgbClr val="C31924"/>
                </a:solidFill>
              </a:rPr>
              <a:t>9</a:t>
            </a:fld>
            <a:endParaRPr lang="de-DE" sz="900">
              <a:solidFill>
                <a:srgbClr val="C31924"/>
              </a:solidFill>
            </a:endParaRPr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FABAA388-6A28-44C1-BC91-897A95A57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" b="392"/>
          <a:stretch/>
        </p:blipFill>
        <p:spPr>
          <a:xfrm>
            <a:off x="537990" y="1846640"/>
            <a:ext cx="8314748" cy="4640376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EED3A64-6568-466D-B45D-735890AD5016}"/>
              </a:ext>
            </a:extLst>
          </p:cNvPr>
          <p:cNvGrpSpPr/>
          <p:nvPr/>
        </p:nvGrpSpPr>
        <p:grpSpPr>
          <a:xfrm>
            <a:off x="8961303" y="1945194"/>
            <a:ext cx="3183369" cy="923330"/>
            <a:chOff x="8961303" y="1945194"/>
            <a:chExt cx="3183369" cy="923330"/>
          </a:xfrm>
        </p:grpSpPr>
        <p:pic>
          <p:nvPicPr>
            <p:cNvPr id="11" name="Grafik 11">
              <a:extLst>
                <a:ext uri="{FF2B5EF4-FFF2-40B4-BE49-F238E27FC236}">
                  <a16:creationId xmlns:a16="http://schemas.microsoft.com/office/drawing/2014/main" id="{D3D31D0E-C2F1-4131-A73C-1BFE63F49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1303" y="1947232"/>
              <a:ext cx="916237" cy="916237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587C51D-BEA6-4ACE-800A-164A4739F9E1}"/>
                </a:ext>
              </a:extLst>
            </p:cNvPr>
            <p:cNvSpPr txBox="1"/>
            <p:nvPr/>
          </p:nvSpPr>
          <p:spPr>
            <a:xfrm>
              <a:off x="9914564" y="1945194"/>
              <a:ext cx="2230108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Contributing</a:t>
              </a:r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 ex-</a:t>
              </a:r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pertise</a:t>
              </a:r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 on domain-</a:t>
              </a:r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specific</a:t>
              </a:r>
              <a:r>
                <a:rPr lang="de-DE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de-DE" err="1">
                  <a:latin typeface="Roboto" panose="02000000000000000000" pitchFamily="2" charset="0"/>
                  <a:ea typeface="Roboto" panose="02000000000000000000" pitchFamily="2" charset="0"/>
                </a:rPr>
                <a:t>standards</a:t>
              </a:r>
              <a:endParaRPr lang="de-DE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9078B61D-D527-443C-92D1-CC8095901ACB}"/>
              </a:ext>
            </a:extLst>
          </p:cNvPr>
          <p:cNvSpPr txBox="1"/>
          <p:nvPr/>
        </p:nvSpPr>
        <p:spPr bwMode="auto">
          <a:xfrm>
            <a:off x="1223998" y="2174517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b="1">
                <a:solidFill>
                  <a:srgbClr val="0069AF"/>
                </a:solidFill>
                <a:latin typeface="Roboto"/>
              </a:rPr>
              <a:t>Task Areas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24BD5BD-ACE7-4BB6-9055-D14014A1A601}"/>
              </a:ext>
            </a:extLst>
          </p:cNvPr>
          <p:cNvGrpSpPr/>
          <p:nvPr/>
        </p:nvGrpSpPr>
        <p:grpSpPr>
          <a:xfrm>
            <a:off x="8961301" y="3050414"/>
            <a:ext cx="2895339" cy="955497"/>
            <a:chOff x="8961301" y="3050414"/>
            <a:chExt cx="2895339" cy="955497"/>
          </a:xfrm>
        </p:grpSpPr>
        <p:pic>
          <p:nvPicPr>
            <p:cNvPr id="34" name="Grafik 11">
              <a:extLst>
                <a:ext uri="{FF2B5EF4-FFF2-40B4-BE49-F238E27FC236}">
                  <a16:creationId xmlns:a16="http://schemas.microsoft.com/office/drawing/2014/main" id="{2F7C22CB-F8E7-4B42-A3F5-7782FF9F8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1301" y="3050414"/>
              <a:ext cx="916237" cy="916237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51BBDF48-B12D-4953-B0E6-8B4A4323EAC2}"/>
                </a:ext>
              </a:extLst>
            </p:cNvPr>
            <p:cNvSpPr txBox="1"/>
            <p:nvPr/>
          </p:nvSpPr>
          <p:spPr>
            <a:xfrm>
              <a:off x="9940238" y="3082581"/>
              <a:ext cx="1916402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Optional deploy-</a:t>
              </a:r>
              <a:r>
                <a:rPr lang="en-US" err="1">
                  <a:latin typeface="Roboto" panose="02000000000000000000" pitchFamily="2" charset="0"/>
                  <a:ea typeface="Roboto" panose="02000000000000000000" pitchFamily="2" charset="0"/>
                </a:rPr>
                <a:t>ment</a:t>
              </a:r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 of data for a pilot process</a:t>
              </a:r>
              <a:endParaRPr lang="de-DE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D362F4B9-23F0-45C3-A460-579D81DDCEE9}"/>
              </a:ext>
            </a:extLst>
          </p:cNvPr>
          <p:cNvSpPr txBox="1"/>
          <p:nvPr/>
        </p:nvSpPr>
        <p:spPr bwMode="auto">
          <a:xfrm>
            <a:off x="7375773" y="3130756"/>
            <a:ext cx="158219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b="1">
                <a:solidFill>
                  <a:srgbClr val="0069AF"/>
                </a:solidFill>
                <a:latin typeface="Roboto"/>
              </a:rPr>
              <a:t>Working Groups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94C9CF-CEAE-4358-8BF5-117755AED00E}"/>
              </a:ext>
            </a:extLst>
          </p:cNvPr>
          <p:cNvGrpSpPr/>
          <p:nvPr/>
        </p:nvGrpSpPr>
        <p:grpSpPr>
          <a:xfrm>
            <a:off x="9033309" y="4226099"/>
            <a:ext cx="2530039" cy="923330"/>
            <a:chOff x="9033309" y="4226099"/>
            <a:chExt cx="2530039" cy="923330"/>
          </a:xfrm>
        </p:grpSpPr>
        <p:pic>
          <p:nvPicPr>
            <p:cNvPr id="32" name="Grafik 11">
              <a:extLst>
                <a:ext uri="{FF2B5EF4-FFF2-40B4-BE49-F238E27FC236}">
                  <a16:creationId xmlns:a16="http://schemas.microsoft.com/office/drawing/2014/main" id="{68074B78-5023-46F4-8ED6-C380718DA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10"/>
            <a:stretch/>
          </p:blipFill>
          <p:spPr>
            <a:xfrm>
              <a:off x="9033309" y="4233726"/>
              <a:ext cx="807107" cy="884642"/>
            </a:xfrm>
            <a:prstGeom prst="rect">
              <a:avLst/>
            </a:prstGeom>
          </p:spPr>
        </p:pic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9186890F-5FA4-476F-847A-ED0FB291A231}"/>
                </a:ext>
              </a:extLst>
            </p:cNvPr>
            <p:cNvSpPr txBox="1"/>
            <p:nvPr/>
          </p:nvSpPr>
          <p:spPr>
            <a:xfrm>
              <a:off x="9986101" y="4226099"/>
              <a:ext cx="1577247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Roboto" panose="02000000000000000000" pitchFamily="2" charset="0"/>
                  <a:ea typeface="Roboto" panose="02000000000000000000" pitchFamily="2" charset="0"/>
                </a:rPr>
                <a:t>WissKI for publication and storage</a:t>
              </a:r>
            </a:p>
          </p:txBody>
        </p: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1744BAC8-F7A0-469C-9731-5457BF2D143F}"/>
              </a:ext>
            </a:extLst>
          </p:cNvPr>
          <p:cNvSpPr txBox="1"/>
          <p:nvPr/>
        </p:nvSpPr>
        <p:spPr bwMode="auto">
          <a:xfrm>
            <a:off x="3211114" y="5016397"/>
            <a:ext cx="15121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2400" b="1">
                <a:solidFill>
                  <a:srgbClr val="0069AF"/>
                </a:solidFill>
                <a:latin typeface="Roboto"/>
              </a:rPr>
              <a:t>Support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0EB9311-6A56-48BD-8A71-27140A6805CD}"/>
              </a:ext>
            </a:extLst>
          </p:cNvPr>
          <p:cNvSpPr txBox="1"/>
          <p:nvPr/>
        </p:nvSpPr>
        <p:spPr bwMode="auto">
          <a:xfrm>
            <a:off x="643221" y="2710601"/>
            <a:ext cx="179298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600" b="1">
                <a:solidFill>
                  <a:srgbClr val="0069AF"/>
                </a:solidFill>
                <a:latin typeface="Roboto"/>
              </a:rPr>
              <a:t>Data Capture and Enrichment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104E4FD-3EB2-4306-BF4B-1476B1576346}"/>
              </a:ext>
            </a:extLst>
          </p:cNvPr>
          <p:cNvSpPr txBox="1"/>
          <p:nvPr/>
        </p:nvSpPr>
        <p:spPr bwMode="auto">
          <a:xfrm>
            <a:off x="905950" y="4353152"/>
            <a:ext cx="201622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600" b="1">
                <a:solidFill>
                  <a:srgbClr val="0069AF"/>
                </a:solidFill>
                <a:latin typeface="Roboto"/>
              </a:rPr>
              <a:t>Data Standards, Quality and </a:t>
            </a:r>
            <a:r>
              <a:rPr lang="de-DE" sz="1600" b="1" err="1">
                <a:solidFill>
                  <a:srgbClr val="0069AF"/>
                </a:solidFill>
                <a:latin typeface="Roboto"/>
              </a:rPr>
              <a:t>Curation</a:t>
            </a:r>
            <a:endParaRPr lang="de-DE" sz="1600" b="1">
              <a:solidFill>
                <a:srgbClr val="0069AF"/>
              </a:solidFill>
              <a:latin typeface="Roboto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D32F2577-CC46-4CCA-842D-3160984235EC}"/>
              </a:ext>
            </a:extLst>
          </p:cNvPr>
          <p:cNvSpPr txBox="1"/>
          <p:nvPr/>
        </p:nvSpPr>
        <p:spPr bwMode="auto">
          <a:xfrm>
            <a:off x="3902309" y="2257901"/>
            <a:ext cx="201622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1600" b="1">
                <a:solidFill>
                  <a:srgbClr val="0069AF"/>
                </a:solidFill>
                <a:latin typeface="Roboto"/>
              </a:rPr>
              <a:t>Data </a:t>
            </a:r>
            <a:r>
              <a:rPr lang="de-DE" sz="1600" b="1" err="1">
                <a:solidFill>
                  <a:srgbClr val="0069AF"/>
                </a:solidFill>
                <a:latin typeface="Roboto"/>
              </a:rPr>
              <a:t>Publication</a:t>
            </a:r>
            <a:r>
              <a:rPr lang="de-DE" sz="1600" b="1">
                <a:solidFill>
                  <a:srgbClr val="0069AF"/>
                </a:solidFill>
                <a:latin typeface="Roboto"/>
              </a:rPr>
              <a:t> and Data </a:t>
            </a:r>
            <a:r>
              <a:rPr lang="de-DE" sz="1600" b="1" err="1">
                <a:solidFill>
                  <a:srgbClr val="0069AF"/>
                </a:solidFill>
                <a:latin typeface="Roboto"/>
              </a:rPr>
              <a:t>Availability</a:t>
            </a:r>
            <a:endParaRPr lang="de-DE" sz="1600" b="1">
              <a:solidFill>
                <a:srgbClr val="0069AF"/>
              </a:solidFill>
              <a:latin typeface="Roboto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CFD2BB5-47C0-48C1-9351-FA54279C3896}"/>
              </a:ext>
            </a:extLst>
          </p:cNvPr>
          <p:cNvSpPr txBox="1"/>
          <p:nvPr/>
        </p:nvSpPr>
        <p:spPr bwMode="auto">
          <a:xfrm>
            <a:off x="3503712" y="5469113"/>
            <a:ext cx="2016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1">
                <a:solidFill>
                  <a:srgbClr val="0069AF"/>
                </a:solidFill>
                <a:latin typeface="Roboto"/>
              </a:rPr>
              <a:t>Helpdesk</a:t>
            </a:r>
            <a:endParaRPr lang="de-DE" sz="1600" b="1">
              <a:solidFill>
                <a:srgbClr val="0069AF"/>
              </a:solidFill>
              <a:latin typeface="Roboto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E84539B-E339-4852-B02F-5E78BF4DB461}"/>
              </a:ext>
            </a:extLst>
          </p:cNvPr>
          <p:cNvSpPr txBox="1"/>
          <p:nvPr/>
        </p:nvSpPr>
        <p:spPr bwMode="auto">
          <a:xfrm>
            <a:off x="6772226" y="4004990"/>
            <a:ext cx="20870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1">
                <a:solidFill>
                  <a:srgbClr val="0069AF"/>
                </a:solidFill>
                <a:latin typeface="Roboto"/>
              </a:rPr>
              <a:t>LOD: Knowledge Graph</a:t>
            </a:r>
            <a:endParaRPr lang="de-DE" sz="1600" b="1">
              <a:solidFill>
                <a:srgbClr val="0069AF"/>
              </a:solidFill>
              <a:latin typeface="Roboto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602AC9C6-A8C6-41C0-B413-ADBCF3ADC5B4}"/>
              </a:ext>
            </a:extLst>
          </p:cNvPr>
          <p:cNvSpPr txBox="1"/>
          <p:nvPr/>
        </p:nvSpPr>
        <p:spPr>
          <a:xfrm>
            <a:off x="643220" y="1085070"/>
            <a:ext cx="8209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C037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Infrastructure for architecture, art history, musicology, theatre, dance, film, media studies, galleries, libraries, archives, museums</a:t>
            </a:r>
          </a:p>
        </p:txBody>
      </p:sp>
    </p:spTree>
    <p:extLst>
      <p:ext uri="{BB962C8B-B14F-4D97-AF65-F5344CB8AC3E}">
        <p14:creationId xmlns:p14="http://schemas.microsoft.com/office/powerpoint/2010/main" val="65098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bild Eingangshall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ellgrau Rahmen Tex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5B7D8CEFF610B4FAC3C4D568537BA5E" ma:contentTypeVersion="11" ma:contentTypeDescription="Ein neues Dokument erstellen." ma:contentTypeScope="" ma:versionID="cd0534bed624e7df8a21a1f5dc10fcba">
  <xsd:schema xmlns:xsd="http://www.w3.org/2001/XMLSchema" xmlns:xs="http://www.w3.org/2001/XMLSchema" xmlns:p="http://schemas.microsoft.com/office/2006/metadata/properties" xmlns:ns2="d9266be9-b6c8-4a61-96fa-2294861144a9" xmlns:ns3="16fffdba-972f-4735-b053-793d9e6d22d3" targetNamespace="http://schemas.microsoft.com/office/2006/metadata/properties" ma:root="true" ma:fieldsID="d570f46871fa7c67423d1d911a9ddd53" ns2:_="" ns3:_="">
    <xsd:import namespace="d9266be9-b6c8-4a61-96fa-2294861144a9"/>
    <xsd:import namespace="16fffdba-972f-4735-b053-793d9e6d22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266be9-b6c8-4a61-96fa-229486114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ffdba-972f-4735-b053-793d9e6d22d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FA0A44-F2E6-4D26-ABD3-FB5D011516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266be9-b6c8-4a61-96fa-2294861144a9"/>
    <ds:schemaRef ds:uri="16fffdba-972f-4735-b053-793d9e6d22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839983-1A01-443E-A434-26F50CB8FD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2F3797-97E5-4662-B2DB-70C4C732B65A}">
  <ds:schemaRefs>
    <ds:schemaRef ds:uri="16fffdba-972f-4735-b053-793d9e6d22d3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d9266be9-b6c8-4a61-96fa-2294861144a9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GNM_PPP Master_Vorlage_16x9</Template>
  <TotalTime>0</TotalTime>
  <Words>1462</Words>
  <Application>Microsoft Office PowerPoint</Application>
  <PresentationFormat>Breitbild</PresentationFormat>
  <Paragraphs>187</Paragraphs>
  <Slides>12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Arial</vt:lpstr>
      <vt:lpstr>Calibri</vt:lpstr>
      <vt:lpstr>CorpoS</vt:lpstr>
      <vt:lpstr>Roboto</vt:lpstr>
      <vt:lpstr>Roboto Medium</vt:lpstr>
      <vt:lpstr>Wingdings</vt:lpstr>
      <vt:lpstr>Titelbild Eingangshalle</vt:lpstr>
      <vt:lpstr>Hellgrau Rahmen Text</vt:lpstr>
      <vt:lpstr>CIDOC CRM in the context of the German National Research Data Infrastructure (NFDI)</vt:lpstr>
      <vt:lpstr>Content</vt:lpstr>
      <vt:lpstr>  Erlangen CRM </vt:lpstr>
      <vt:lpstr>  WissKI</vt:lpstr>
      <vt:lpstr>  NFDI</vt:lpstr>
      <vt:lpstr>  NFDI</vt:lpstr>
      <vt:lpstr>  NFDI</vt:lpstr>
      <vt:lpstr>  NFDI</vt:lpstr>
      <vt:lpstr>  NFDI</vt:lpstr>
      <vt:lpstr>  NFDI</vt:lpstr>
      <vt:lpstr>  NFDI</vt:lpstr>
      <vt:lpstr>Contribution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Robert Nasarek</dc:creator>
  <cp:keywords/>
  <dc:description/>
  <cp:lastModifiedBy>Nasarek, Robert</cp:lastModifiedBy>
  <cp:revision>1</cp:revision>
  <dcterms:created xsi:type="dcterms:W3CDTF">2021-09-02T05:02:08Z</dcterms:created>
  <dcterms:modified xsi:type="dcterms:W3CDTF">2021-10-15T11:54:54Z</dcterms:modified>
  <cp:category/>
  <dc:identifier/>
  <cp:contentStatus/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0x01010095B7D8CEFF610B4FAC3C4D568537BA5E</vt:lpwstr>
  </property>
</Properties>
</file>